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60" r:id="rId16"/>
    <p:sldId id="272" r:id="rId17"/>
    <p:sldId id="273" r:id="rId18"/>
    <p:sldId id="274" r:id="rId19"/>
    <p:sldId id="275" r:id="rId20"/>
    <p:sldId id="276" r:id="rId21"/>
    <p:sldId id="277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924" userDrawn="1">
          <p15:clr>
            <a:srgbClr val="A4A3A4"/>
          </p15:clr>
        </p15:guide>
        <p15:guide id="5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D6"/>
    <a:srgbClr val="009BD2"/>
    <a:srgbClr val="008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2" y="210"/>
      </p:cViewPr>
      <p:guideLst>
        <p:guide orient="horz" pos="2183"/>
        <p:guide pos="3840"/>
        <p:guide pos="756"/>
        <p:guide pos="6924"/>
        <p:guide pos="2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336699709531316E-2"/>
          <c:y val="0.10094542807384721"/>
          <c:w val="0.89270976559546078"/>
          <c:h val="0.79294593458253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98000">
                  <a:schemeClr val="bg1">
                    <a:alpha val="52000"/>
                  </a:schemeClr>
                </a:gs>
                <a:gs pos="4000">
                  <a:srgbClr val="009BD2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0082B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0EA-4414-B13E-BAAC15B28358}"/>
                </c:ext>
              </c:extLst>
            </c:dLbl>
            <c:dLbl>
              <c:idx val="1"/>
              <c:layout>
                <c:manualLayout>
                  <c:x val="-4.7974753858619953E-17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zh-CN" sz="1400" b="1" i="0" u="none" strike="noStrike" kern="1200" baseline="0">
                      <a:solidFill>
                        <a:srgbClr val="0082B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EA-4414-B13E-BAAC15B2835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altLang="zh-CN" sz="1400" b="1" i="0" u="none" strike="noStrike" kern="1200" baseline="0">
                      <a:solidFill>
                        <a:srgbClr val="0082B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0EA-4414-B13E-BAAC15B28358}"/>
                </c:ext>
              </c:extLst>
            </c:dLbl>
            <c:dLbl>
              <c:idx val="3"/>
              <c:layout>
                <c:manualLayout>
                  <c:x val="9.5949507717239907E-17"/>
                  <c:y val="1.392350732053065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gradFill>
                        <a:gsLst>
                          <a:gs pos="98000">
                            <a:srgbClr val="0082B0"/>
                          </a:gs>
                          <a:gs pos="4000">
                            <a:srgbClr val="00B0F0"/>
                          </a:gs>
                        </a:gsLst>
                        <a:lin ang="5400000" scaled="1"/>
                      </a:gra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EA-4414-B13E-BAAC15B283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82B0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0.75</c:v>
                </c:pt>
                <c:pt idx="2">
                  <c:v>0.8</c:v>
                </c:pt>
                <c:pt idx="3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EA-4414-B13E-BAAC15B28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89818000"/>
        <c:axId val="589816688"/>
      </c:barChart>
      <c:catAx>
        <c:axId val="58981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82B0">
                <a:alpha val="44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gradFill flip="none" rotWithShape="1">
                  <a:gsLst>
                    <a:gs pos="98000">
                      <a:srgbClr val="00B0F0"/>
                    </a:gs>
                    <a:gs pos="4000">
                      <a:srgbClr val="0082B0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89816688"/>
        <c:crosses val="autoZero"/>
        <c:auto val="1"/>
        <c:lblAlgn val="ctr"/>
        <c:lblOffset val="100"/>
        <c:noMultiLvlLbl val="0"/>
      </c:catAx>
      <c:valAx>
        <c:axId val="58981668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981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rgbClr val="0082B0"/>
                  </a:gs>
                  <a:gs pos="0">
                    <a:srgbClr val="00B0F0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269-4D04-A40A-EB56E83A3E79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69-4D04-A40A-EB56E83A3E79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69-4D04-A40A-EB56E83A3E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327D-E5BB-4BE9-984E-8E0D0AAE8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E71E38-8833-43DD-8056-E2B06728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F5866E-F8F0-49A3-AA3A-87A4A494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C541B-5347-43D1-A859-60463BFC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D467A4-611E-45EA-9FFC-0622B884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69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B5EA3-0900-417B-B441-5FF02E46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7F5CA8-C704-4B6D-A04E-4FA448583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9B0CA-1321-45E1-84AE-06DB5DBC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5535F-98FA-45EA-93B0-83F509A3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D524E8-3235-4129-80F1-E89D8CA9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05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37061A-8C57-44F0-98EC-9D11CF2F9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0B70A1-8F34-4B6A-80F5-8B28FE638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C5DC4F-54B3-48FC-A5A1-B2E5182D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55E59-8F4F-488D-9B5C-E7204707D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FDC49A-33C7-4FAC-9A74-5ED23E1B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70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B699E-682C-4C42-A671-E1B3DF7D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115C3-5E5A-4326-9469-9B87AF50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9ED8D8-305A-416B-A855-9BB84FAB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D459DF-443C-4E67-A0F6-3BAEFB00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E630F7-23C7-48B3-8B26-3CD1F223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7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8FE7A-0700-4687-A4B0-D2D08295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31F7D-2E98-468E-839C-4850BF976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490180-23E6-4369-97D4-475D549C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0F5D25-E452-4D71-90E3-4E115056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5CC5-E340-4DB6-8A33-C7B9DD83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22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43407-8AD9-482F-B477-8214E1FC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493D91-EC9B-4333-BD46-1599D3D4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4992C8-D02C-488B-A9E3-3A37BB5A3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08B55F-B798-4F5B-9046-6049AB72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064217-D54C-490E-9DC9-61C5B6987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C04CB4-410C-44F1-8F43-38D4694F9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12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5F277-99D8-4CF5-933F-4B66D84F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DDDC75-9311-44ED-B55A-938A942B8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C6BEB9-CEC6-430E-A616-AE422B278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1CFE26-5F0F-4E54-8D71-7B677C1D0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D2B5CD-6C43-4397-B4E4-C08F9D1FA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7E6500-5FB9-431D-8CAC-A1B5B4D9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9F0613-E5C7-4B03-AC08-45E5A925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2D3EDB-45F2-489A-81D8-4A3F2ACA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73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44F49-33EB-4741-B374-2B163591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EF14C6-ACFB-43A1-BAC4-EE19CB8C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ACD8FC-278B-4749-BD44-92349A3B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80546A-C9C7-4B61-BF18-26D34AE6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27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8F396D-F05C-4A1C-A91E-631DC5C2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184BBE-3787-49C4-A629-C5E0E7321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72B80C-36FE-4CE5-8402-0584A332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22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DB528-C661-4147-8D9A-29BF64F4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2DEE31-602F-42DB-A7A8-3E685503C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F5F820-120E-49A5-A52F-51A002A73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371411-7144-4CB0-8A2D-DF4077CE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1D4650-1503-4155-88AF-830A81F6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489861-A25C-4F74-BE08-E82F916C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1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6CD63-8A9F-4002-A6F7-A679442F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089409-CFD3-4646-983E-578DB9BD8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233A47-1B0A-4B6F-B5FA-6697AB38D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C8E03C-EE37-4C60-B937-A1AB5BCA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537826-D8A4-4FEA-9F61-61202B04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44A050-974A-43CC-9DEA-B496CD61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73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561E7C-FA61-4B66-9EF0-4877DFDC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CA1FD5-50BA-4A45-8E89-827DAAAB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46EC0-C51E-46DB-9453-911B412A9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69177-05C1-4029-ACF8-BA81CD866006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A5BD4-7AEE-43C6-89C7-F12C0237E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712C70-300E-4BDA-BBFC-2B29B121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0495D-5524-43C2-85F6-C8092B4E2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04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667FE99-65BB-4BF6-BE59-16E98BAE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2761" r="2224" b="28868"/>
          <a:stretch/>
        </p:blipFill>
        <p:spPr>
          <a:xfrm>
            <a:off x="-1" y="-1"/>
            <a:ext cx="12187241" cy="6855323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857118B6-A16D-4E4B-902B-22371780CD61}"/>
              </a:ext>
            </a:extLst>
          </p:cNvPr>
          <p:cNvSpPr/>
          <p:nvPr/>
        </p:nvSpPr>
        <p:spPr>
          <a:xfrm>
            <a:off x="4759" y="0"/>
            <a:ext cx="12192000" cy="6858000"/>
          </a:xfrm>
          <a:prstGeom prst="rect">
            <a:avLst/>
          </a:prstGeom>
          <a:gradFill>
            <a:gsLst>
              <a:gs pos="53000">
                <a:schemeClr val="bg1">
                  <a:alpha val="35000"/>
                </a:schemeClr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0FF175-DC51-4C57-9E88-EDD5EEF55831}"/>
              </a:ext>
            </a:extLst>
          </p:cNvPr>
          <p:cNvSpPr/>
          <p:nvPr/>
        </p:nvSpPr>
        <p:spPr>
          <a:xfrm>
            <a:off x="-9520" y="7841"/>
            <a:ext cx="12192000" cy="6858000"/>
          </a:xfrm>
          <a:prstGeom prst="rect">
            <a:avLst/>
          </a:prstGeom>
          <a:gradFill>
            <a:gsLst>
              <a:gs pos="68000">
                <a:schemeClr val="bg1">
                  <a:alpha val="6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709FCC5-A04E-42FA-A1E7-B12672D3195F}"/>
              </a:ext>
            </a:extLst>
          </p:cNvPr>
          <p:cNvSpPr/>
          <p:nvPr/>
        </p:nvSpPr>
        <p:spPr>
          <a:xfrm>
            <a:off x="5183187" y="5360891"/>
            <a:ext cx="1825625" cy="417245"/>
          </a:xfrm>
          <a:prstGeom prst="roundRect">
            <a:avLst>
              <a:gd name="adj" fmla="val 9058"/>
            </a:avLst>
          </a:prstGeom>
          <a:gradFill>
            <a:gsLst>
              <a:gs pos="100000">
                <a:srgbClr val="0082B0"/>
              </a:gs>
              <a:gs pos="0">
                <a:srgbClr val="00B0F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gradFill>
                <a:gsLst>
                  <a:gs pos="99000">
                    <a:srgbClr val="007CA8"/>
                  </a:gs>
                  <a:gs pos="0">
                    <a:srgbClr val="00B0F0">
                      <a:alpha val="91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7D9E0D-1A2D-45A2-889F-2C2977505AAF}"/>
              </a:ext>
            </a:extLst>
          </p:cNvPr>
          <p:cNvSpPr txBox="1"/>
          <p:nvPr/>
        </p:nvSpPr>
        <p:spPr>
          <a:xfrm>
            <a:off x="4325169" y="1558771"/>
            <a:ext cx="3541661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9600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5400000" scaled="0"/>
                </a:gradFill>
                <a:effectLst>
                  <a:outerShdw blurRad="596900" sx="102000" sy="102000" algn="ctr" rotWithShape="0">
                    <a:prstClr val="black">
                      <a:alpha val="18000"/>
                    </a:prstClr>
                  </a:outerShdw>
                </a:effectLst>
                <a:latin typeface="Arial Black" panose="020B0A04020102020204" pitchFamily="34" charset="0"/>
                <a:ea typeface="苹方 常规" panose="020B0300000000000000" pitchFamily="34" charset="-122"/>
              </a:rPr>
              <a:t>2020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D42C6E-0E14-4388-A52D-878801D871E4}"/>
              </a:ext>
            </a:extLst>
          </p:cNvPr>
          <p:cNvSpPr/>
          <p:nvPr/>
        </p:nvSpPr>
        <p:spPr>
          <a:xfrm>
            <a:off x="2831233" y="2921562"/>
            <a:ext cx="65390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5400000" scaled="0"/>
                </a:gradFill>
                <a:effectLst>
                  <a:outerShdw blurRad="596900" sx="102000" sy="102000" algn="ctr" rotWithShape="0">
                    <a:prstClr val="black">
                      <a:alpha val="18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某企业工作汇报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51816D-490C-4B1D-8845-CB0E3D8ACFCD}"/>
              </a:ext>
            </a:extLst>
          </p:cNvPr>
          <p:cNvSpPr/>
          <p:nvPr/>
        </p:nvSpPr>
        <p:spPr>
          <a:xfrm>
            <a:off x="3084511" y="3993412"/>
            <a:ext cx="60324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</a:gradFill>
                <a:effectLst>
                  <a:outerShdw blurRad="596900" sx="102000" sy="102000" algn="ctr" rotWithShape="0">
                    <a:prstClr val="black">
                      <a:alpha val="18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Work report of an enterprise</a:t>
            </a:r>
            <a:endParaRPr lang="zh-CN" altLang="en-US" sz="1200" dirty="0">
              <a:gradFill>
                <a:gsLst>
                  <a:gs pos="100000">
                    <a:srgbClr val="0082B0"/>
                  </a:gs>
                  <a:gs pos="0">
                    <a:srgbClr val="00B0F0"/>
                  </a:gs>
                </a:gsLst>
              </a:gradFill>
              <a:effectLst>
                <a:outerShdw blurRad="596900" sx="102000" sy="102000" algn="ctr" rotWithShape="0">
                  <a:prstClr val="black">
                    <a:alpha val="18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576DDA-A84C-40E1-8A3C-CCF1A71F64D9}"/>
              </a:ext>
            </a:extLst>
          </p:cNvPr>
          <p:cNvSpPr txBox="1"/>
          <p:nvPr/>
        </p:nvSpPr>
        <p:spPr>
          <a:xfrm>
            <a:off x="5280759" y="540023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596900" sx="102000" sy="102000" algn="ctr" rotWithShape="0">
                    <a:prstClr val="black">
                      <a:alpha val="18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演讲人：某某某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2431078-2FAD-44CC-9D0A-B8E2827AC735}"/>
              </a:ext>
            </a:extLst>
          </p:cNvPr>
          <p:cNvSpPr/>
          <p:nvPr/>
        </p:nvSpPr>
        <p:spPr>
          <a:xfrm>
            <a:off x="2611390" y="2265012"/>
            <a:ext cx="1460500" cy="1866900"/>
          </a:xfrm>
          <a:custGeom>
            <a:avLst/>
            <a:gdLst>
              <a:gd name="connsiteX0" fmla="*/ 1460500 w 1460500"/>
              <a:gd name="connsiteY0" fmla="*/ 0 h 1866900"/>
              <a:gd name="connsiteX1" fmla="*/ 0 w 1460500"/>
              <a:gd name="connsiteY1" fmla="*/ 0 h 1866900"/>
              <a:gd name="connsiteX2" fmla="*/ 0 w 1460500"/>
              <a:gd name="connsiteY2" fmla="*/ 1866900 h 1866900"/>
              <a:gd name="connsiteX3" fmla="*/ 317500 w 1460500"/>
              <a:gd name="connsiteY3" fmla="*/ 18669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0500" h="1866900">
                <a:moveTo>
                  <a:pt x="1460500" y="0"/>
                </a:moveTo>
                <a:lnTo>
                  <a:pt x="0" y="0"/>
                </a:lnTo>
                <a:lnTo>
                  <a:pt x="0" y="1866900"/>
                </a:lnTo>
                <a:lnTo>
                  <a:pt x="317500" y="1866900"/>
                </a:lnTo>
              </a:path>
            </a:pathLst>
          </a:custGeom>
          <a:noFill/>
          <a:ln w="28575">
            <a:gradFill>
              <a:gsLst>
                <a:gs pos="100000">
                  <a:srgbClr val="0082B0"/>
                </a:gs>
                <a:gs pos="0">
                  <a:srgbClr val="00B0F0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3C8EE9B9-E7B8-4BBA-8842-ACB1C431CEE6}"/>
              </a:ext>
            </a:extLst>
          </p:cNvPr>
          <p:cNvSpPr/>
          <p:nvPr/>
        </p:nvSpPr>
        <p:spPr>
          <a:xfrm flipH="1">
            <a:off x="8163067" y="2265012"/>
            <a:ext cx="1460500" cy="1866900"/>
          </a:xfrm>
          <a:custGeom>
            <a:avLst/>
            <a:gdLst>
              <a:gd name="connsiteX0" fmla="*/ 1460500 w 1460500"/>
              <a:gd name="connsiteY0" fmla="*/ 0 h 1866900"/>
              <a:gd name="connsiteX1" fmla="*/ 0 w 1460500"/>
              <a:gd name="connsiteY1" fmla="*/ 0 h 1866900"/>
              <a:gd name="connsiteX2" fmla="*/ 0 w 1460500"/>
              <a:gd name="connsiteY2" fmla="*/ 1866900 h 1866900"/>
              <a:gd name="connsiteX3" fmla="*/ 317500 w 1460500"/>
              <a:gd name="connsiteY3" fmla="*/ 18669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0500" h="1866900">
                <a:moveTo>
                  <a:pt x="1460500" y="0"/>
                </a:moveTo>
                <a:lnTo>
                  <a:pt x="0" y="0"/>
                </a:lnTo>
                <a:lnTo>
                  <a:pt x="0" y="1866900"/>
                </a:lnTo>
                <a:lnTo>
                  <a:pt x="317500" y="1866900"/>
                </a:lnTo>
              </a:path>
            </a:pathLst>
          </a:custGeom>
          <a:noFill/>
          <a:ln w="28575">
            <a:gradFill>
              <a:gsLst>
                <a:gs pos="100000">
                  <a:srgbClr val="0082B0"/>
                </a:gs>
                <a:gs pos="0">
                  <a:srgbClr val="00B0F0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080813C-9C3B-4C98-8075-9A0EAC538B46}"/>
              </a:ext>
            </a:extLst>
          </p:cNvPr>
          <p:cNvSpPr/>
          <p:nvPr/>
        </p:nvSpPr>
        <p:spPr>
          <a:xfrm>
            <a:off x="2026920" y="4419130"/>
            <a:ext cx="8138160" cy="369332"/>
          </a:xfrm>
          <a:prstGeom prst="ellipse">
            <a:avLst/>
          </a:prstGeom>
          <a:gradFill>
            <a:gsLst>
              <a:gs pos="0">
                <a:srgbClr val="008837">
                  <a:alpha val="0"/>
                </a:srgbClr>
              </a:gs>
              <a:gs pos="100000">
                <a:srgbClr val="0082B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90F5390-D370-49AE-B23C-3B7433BB0E36}"/>
              </a:ext>
            </a:extLst>
          </p:cNvPr>
          <p:cNvSpPr/>
          <p:nvPr/>
        </p:nvSpPr>
        <p:spPr>
          <a:xfrm>
            <a:off x="3363543" y="4379953"/>
            <a:ext cx="5464915" cy="254755"/>
          </a:xfrm>
          <a:prstGeom prst="ellipse">
            <a:avLst/>
          </a:prstGeom>
          <a:gradFill>
            <a:gsLst>
              <a:gs pos="0">
                <a:srgbClr val="008837">
                  <a:alpha val="0"/>
                </a:srgbClr>
              </a:gs>
              <a:gs pos="100000">
                <a:srgbClr val="0082B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29F0A94-AF6B-4E17-BDB9-D4BFFF7EDD34}"/>
              </a:ext>
            </a:extLst>
          </p:cNvPr>
          <p:cNvSpPr/>
          <p:nvPr/>
        </p:nvSpPr>
        <p:spPr>
          <a:xfrm>
            <a:off x="2984411" y="0"/>
            <a:ext cx="6232698" cy="1043010"/>
          </a:xfrm>
          <a:custGeom>
            <a:avLst/>
            <a:gdLst>
              <a:gd name="connsiteX0" fmla="*/ 0 w 6232698"/>
              <a:gd name="connsiteY0" fmla="*/ 0 h 1043010"/>
              <a:gd name="connsiteX1" fmla="*/ 6232698 w 6232698"/>
              <a:gd name="connsiteY1" fmla="*/ 0 h 1043010"/>
              <a:gd name="connsiteX2" fmla="*/ 6214499 w 6232698"/>
              <a:gd name="connsiteY2" fmla="*/ 14302 h 1043010"/>
              <a:gd name="connsiteX3" fmla="*/ 3116349 w 6232698"/>
              <a:gd name="connsiteY3" fmla="*/ 1043010 h 1043010"/>
              <a:gd name="connsiteX4" fmla="*/ 18199 w 6232698"/>
              <a:gd name="connsiteY4" fmla="*/ 14302 h 104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698" h="1043010">
                <a:moveTo>
                  <a:pt x="0" y="0"/>
                </a:moveTo>
                <a:lnTo>
                  <a:pt x="6232698" y="0"/>
                </a:lnTo>
                <a:lnTo>
                  <a:pt x="6214499" y="14302"/>
                </a:lnTo>
                <a:cubicBezTo>
                  <a:pt x="5350569" y="660396"/>
                  <a:pt x="4278141" y="1043010"/>
                  <a:pt x="3116349" y="1043010"/>
                </a:cubicBezTo>
                <a:cubicBezTo>
                  <a:pt x="1954558" y="1043010"/>
                  <a:pt x="882130" y="660396"/>
                  <a:pt x="18199" y="14302"/>
                </a:cubicBezTo>
                <a:close/>
              </a:path>
            </a:pathLst>
          </a:custGeom>
          <a:gradFill flip="none" rotWithShape="1">
            <a:gsLst>
              <a:gs pos="100000">
                <a:srgbClr val="0082B0"/>
              </a:gs>
              <a:gs pos="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3D321EC-2E9A-4623-B852-D3CE539F86D0}"/>
              </a:ext>
            </a:extLst>
          </p:cNvPr>
          <p:cNvSpPr/>
          <p:nvPr/>
        </p:nvSpPr>
        <p:spPr>
          <a:xfrm rot="10800000">
            <a:off x="5554769" y="6675263"/>
            <a:ext cx="1091981" cy="182737"/>
          </a:xfrm>
          <a:custGeom>
            <a:avLst/>
            <a:gdLst>
              <a:gd name="connsiteX0" fmla="*/ 0 w 6232698"/>
              <a:gd name="connsiteY0" fmla="*/ 0 h 1043010"/>
              <a:gd name="connsiteX1" fmla="*/ 6232698 w 6232698"/>
              <a:gd name="connsiteY1" fmla="*/ 0 h 1043010"/>
              <a:gd name="connsiteX2" fmla="*/ 6214499 w 6232698"/>
              <a:gd name="connsiteY2" fmla="*/ 14302 h 1043010"/>
              <a:gd name="connsiteX3" fmla="*/ 3116349 w 6232698"/>
              <a:gd name="connsiteY3" fmla="*/ 1043010 h 1043010"/>
              <a:gd name="connsiteX4" fmla="*/ 18199 w 6232698"/>
              <a:gd name="connsiteY4" fmla="*/ 14302 h 104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698" h="1043010">
                <a:moveTo>
                  <a:pt x="0" y="0"/>
                </a:moveTo>
                <a:lnTo>
                  <a:pt x="6232698" y="0"/>
                </a:lnTo>
                <a:lnTo>
                  <a:pt x="6214499" y="14302"/>
                </a:lnTo>
                <a:cubicBezTo>
                  <a:pt x="5350569" y="660396"/>
                  <a:pt x="4278141" y="1043010"/>
                  <a:pt x="3116349" y="1043010"/>
                </a:cubicBezTo>
                <a:cubicBezTo>
                  <a:pt x="1954558" y="1043010"/>
                  <a:pt x="882130" y="660396"/>
                  <a:pt x="18199" y="14302"/>
                </a:cubicBezTo>
                <a:close/>
              </a:path>
            </a:pathLst>
          </a:custGeom>
          <a:gradFill flip="none" rotWithShape="1">
            <a:gsLst>
              <a:gs pos="100000">
                <a:srgbClr val="0082B0">
                  <a:alpha val="82000"/>
                </a:srgbClr>
              </a:gs>
              <a:gs pos="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230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507C45-5FA7-4E77-BDBD-3580BB6EC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429" r="71" b="14207"/>
          <a:stretch/>
        </p:blipFill>
        <p:spPr>
          <a:xfrm>
            <a:off x="2" y="-5859"/>
            <a:ext cx="12191998" cy="68638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776BD0-165E-4590-A528-5C93164D72EB}"/>
              </a:ext>
            </a:extLst>
          </p:cNvPr>
          <p:cNvSpPr/>
          <p:nvPr/>
        </p:nvSpPr>
        <p:spPr>
          <a:xfrm>
            <a:off x="0" y="0"/>
            <a:ext cx="12192000" cy="686386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6FC290F-EC3F-4D68-9ACF-2BCD9B3AC6AF}"/>
              </a:ext>
            </a:extLst>
          </p:cNvPr>
          <p:cNvSpPr/>
          <p:nvPr/>
        </p:nvSpPr>
        <p:spPr>
          <a:xfrm>
            <a:off x="1163638" y="2811727"/>
            <a:ext cx="2143125" cy="2359404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rgbClr val="009BD2"/>
              </a:gs>
              <a:gs pos="0">
                <a:srgbClr val="0082B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9EB0F55-2583-4A48-B0E6-D4979DB47CB8}"/>
              </a:ext>
            </a:extLst>
          </p:cNvPr>
          <p:cNvSpPr/>
          <p:nvPr/>
        </p:nvSpPr>
        <p:spPr>
          <a:xfrm>
            <a:off x="1163638" y="2498680"/>
            <a:ext cx="2132013" cy="66675"/>
          </a:xfrm>
          <a:custGeom>
            <a:avLst/>
            <a:gdLst>
              <a:gd name="connsiteX0" fmla="*/ 0 w 2143125"/>
              <a:gd name="connsiteY0" fmla="*/ 66675 h 66675"/>
              <a:gd name="connsiteX1" fmla="*/ 2143125 w 2143125"/>
              <a:gd name="connsiteY1" fmla="*/ 66675 h 66675"/>
              <a:gd name="connsiteX2" fmla="*/ 2076450 w 2143125"/>
              <a:gd name="connsiteY2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66675">
                <a:moveTo>
                  <a:pt x="0" y="66675"/>
                </a:moveTo>
                <a:lnTo>
                  <a:pt x="2143125" y="66675"/>
                </a:lnTo>
                <a:lnTo>
                  <a:pt x="2076450" y="0"/>
                </a:lnTo>
              </a:path>
            </a:pathLst>
          </a:custGeom>
          <a:noFill/>
          <a:ln w="22225">
            <a:gradFill>
              <a:gsLst>
                <a:gs pos="0">
                  <a:srgbClr val="009BD2"/>
                </a:gs>
                <a:gs pos="100000">
                  <a:srgbClr val="0082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C3E19F1-2851-42E7-8AC3-AC6602AABBE2}"/>
              </a:ext>
            </a:extLst>
          </p:cNvPr>
          <p:cNvSpPr/>
          <p:nvPr/>
        </p:nvSpPr>
        <p:spPr>
          <a:xfrm>
            <a:off x="3737505" y="2811727"/>
            <a:ext cx="2143125" cy="2359404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rgbClr val="009BD2"/>
              </a:gs>
              <a:gs pos="0">
                <a:srgbClr val="0082B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50DA4F7-65B6-4714-B403-02818EFDE6E4}"/>
              </a:ext>
            </a:extLst>
          </p:cNvPr>
          <p:cNvSpPr/>
          <p:nvPr/>
        </p:nvSpPr>
        <p:spPr>
          <a:xfrm>
            <a:off x="3726393" y="2498680"/>
            <a:ext cx="2143125" cy="66675"/>
          </a:xfrm>
          <a:custGeom>
            <a:avLst/>
            <a:gdLst>
              <a:gd name="connsiteX0" fmla="*/ 0 w 2143125"/>
              <a:gd name="connsiteY0" fmla="*/ 66675 h 66675"/>
              <a:gd name="connsiteX1" fmla="*/ 2143125 w 2143125"/>
              <a:gd name="connsiteY1" fmla="*/ 66675 h 66675"/>
              <a:gd name="connsiteX2" fmla="*/ 2076450 w 2143125"/>
              <a:gd name="connsiteY2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66675">
                <a:moveTo>
                  <a:pt x="0" y="66675"/>
                </a:moveTo>
                <a:lnTo>
                  <a:pt x="2143125" y="66675"/>
                </a:lnTo>
                <a:lnTo>
                  <a:pt x="2076450" y="0"/>
                </a:lnTo>
              </a:path>
            </a:pathLst>
          </a:custGeom>
          <a:noFill/>
          <a:ln w="22225">
            <a:gradFill>
              <a:gsLst>
                <a:gs pos="0">
                  <a:srgbClr val="009BD2"/>
                </a:gs>
                <a:gs pos="100000">
                  <a:srgbClr val="0082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AB04A27-8618-42AB-AA89-7C43396CE4E7}"/>
              </a:ext>
            </a:extLst>
          </p:cNvPr>
          <p:cNvSpPr/>
          <p:nvPr/>
        </p:nvSpPr>
        <p:spPr>
          <a:xfrm>
            <a:off x="6311372" y="2811727"/>
            <a:ext cx="2143125" cy="2359404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rgbClr val="009BD2"/>
              </a:gs>
              <a:gs pos="0">
                <a:srgbClr val="0082B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3E85AC9-ED92-4F45-897C-3BF41D71B1F9}"/>
              </a:ext>
            </a:extLst>
          </p:cNvPr>
          <p:cNvSpPr/>
          <p:nvPr/>
        </p:nvSpPr>
        <p:spPr>
          <a:xfrm>
            <a:off x="6300260" y="2498680"/>
            <a:ext cx="2143125" cy="66675"/>
          </a:xfrm>
          <a:custGeom>
            <a:avLst/>
            <a:gdLst>
              <a:gd name="connsiteX0" fmla="*/ 0 w 2143125"/>
              <a:gd name="connsiteY0" fmla="*/ 66675 h 66675"/>
              <a:gd name="connsiteX1" fmla="*/ 2143125 w 2143125"/>
              <a:gd name="connsiteY1" fmla="*/ 66675 h 66675"/>
              <a:gd name="connsiteX2" fmla="*/ 2076450 w 2143125"/>
              <a:gd name="connsiteY2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66675">
                <a:moveTo>
                  <a:pt x="0" y="66675"/>
                </a:moveTo>
                <a:lnTo>
                  <a:pt x="2143125" y="66675"/>
                </a:lnTo>
                <a:lnTo>
                  <a:pt x="2076450" y="0"/>
                </a:lnTo>
              </a:path>
            </a:pathLst>
          </a:custGeom>
          <a:noFill/>
          <a:ln w="22225">
            <a:gradFill>
              <a:gsLst>
                <a:gs pos="0">
                  <a:srgbClr val="009BD2"/>
                </a:gs>
                <a:gs pos="100000">
                  <a:srgbClr val="0082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AE3E64F-373E-4D31-9FE5-8E3317316D67}"/>
              </a:ext>
            </a:extLst>
          </p:cNvPr>
          <p:cNvSpPr/>
          <p:nvPr/>
        </p:nvSpPr>
        <p:spPr>
          <a:xfrm>
            <a:off x="8885239" y="2811727"/>
            <a:ext cx="2143125" cy="2359404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rgbClr val="009BD2"/>
              </a:gs>
              <a:gs pos="0">
                <a:srgbClr val="0082B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5C2F923-EB7E-46A7-9A24-57B88E4E1642}"/>
              </a:ext>
            </a:extLst>
          </p:cNvPr>
          <p:cNvSpPr/>
          <p:nvPr/>
        </p:nvSpPr>
        <p:spPr>
          <a:xfrm>
            <a:off x="8874127" y="2498680"/>
            <a:ext cx="2143125" cy="66675"/>
          </a:xfrm>
          <a:custGeom>
            <a:avLst/>
            <a:gdLst>
              <a:gd name="connsiteX0" fmla="*/ 0 w 2143125"/>
              <a:gd name="connsiteY0" fmla="*/ 66675 h 66675"/>
              <a:gd name="connsiteX1" fmla="*/ 2143125 w 2143125"/>
              <a:gd name="connsiteY1" fmla="*/ 66675 h 66675"/>
              <a:gd name="connsiteX2" fmla="*/ 2076450 w 2143125"/>
              <a:gd name="connsiteY2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66675">
                <a:moveTo>
                  <a:pt x="0" y="66675"/>
                </a:moveTo>
                <a:lnTo>
                  <a:pt x="2143125" y="66675"/>
                </a:lnTo>
                <a:lnTo>
                  <a:pt x="2076450" y="0"/>
                </a:lnTo>
              </a:path>
            </a:pathLst>
          </a:custGeom>
          <a:noFill/>
          <a:ln w="22225">
            <a:gradFill>
              <a:gsLst>
                <a:gs pos="0">
                  <a:srgbClr val="009BD2"/>
                </a:gs>
                <a:gs pos="100000">
                  <a:srgbClr val="0082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0BF9B3-F035-4F0B-B55C-6C60CA30A85F}"/>
              </a:ext>
            </a:extLst>
          </p:cNvPr>
          <p:cNvSpPr txBox="1"/>
          <p:nvPr/>
        </p:nvSpPr>
        <p:spPr>
          <a:xfrm>
            <a:off x="1891168" y="21336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9BD2"/>
                    </a:gs>
                    <a:gs pos="100000">
                      <a:srgbClr val="0082B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4AF71C-DE01-4BC2-A9A6-2DCA81D99B19}"/>
              </a:ext>
            </a:extLst>
          </p:cNvPr>
          <p:cNvSpPr txBox="1"/>
          <p:nvPr/>
        </p:nvSpPr>
        <p:spPr>
          <a:xfrm>
            <a:off x="1486912" y="21490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gradFill>
                  <a:gsLst>
                    <a:gs pos="0">
                      <a:srgbClr val="009BD2"/>
                    </a:gs>
                    <a:gs pos="100000">
                      <a:srgbClr val="0082B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Fi</a:t>
            </a:r>
            <a:endParaRPr lang="zh-CN" altLang="en-US" sz="1400" dirty="0">
              <a:gradFill>
                <a:gsLst>
                  <a:gs pos="0">
                    <a:srgbClr val="009BD2"/>
                  </a:gs>
                  <a:gs pos="100000">
                    <a:srgbClr val="0082B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6" name="calendar-empty-page-outline_58778">
            <a:extLst>
              <a:ext uri="{FF2B5EF4-FFF2-40B4-BE49-F238E27FC236}">
                <a16:creationId xmlns:a16="http://schemas.microsoft.com/office/drawing/2014/main" id="{92E7CF12-0292-4675-9B07-6E41E725B070}"/>
              </a:ext>
            </a:extLst>
          </p:cNvPr>
          <p:cNvSpPr>
            <a:spLocks noChangeAspect="1"/>
          </p:cNvSpPr>
          <p:nvPr/>
        </p:nvSpPr>
        <p:spPr bwMode="auto">
          <a:xfrm>
            <a:off x="1503836" y="2097380"/>
            <a:ext cx="323274" cy="327194"/>
          </a:xfrm>
          <a:custGeom>
            <a:avLst/>
            <a:gdLst>
              <a:gd name="connsiteX0" fmla="*/ 44332 w 599241"/>
              <a:gd name="connsiteY0" fmla="*/ 210129 h 606510"/>
              <a:gd name="connsiteX1" fmla="*/ 44332 w 599241"/>
              <a:gd name="connsiteY1" fmla="*/ 547307 h 606510"/>
              <a:gd name="connsiteX2" fmla="*/ 59362 w 599241"/>
              <a:gd name="connsiteY2" fmla="*/ 562240 h 606510"/>
              <a:gd name="connsiteX3" fmla="*/ 539879 w 599241"/>
              <a:gd name="connsiteY3" fmla="*/ 562240 h 606510"/>
              <a:gd name="connsiteX4" fmla="*/ 554833 w 599241"/>
              <a:gd name="connsiteY4" fmla="*/ 547307 h 606510"/>
              <a:gd name="connsiteX5" fmla="*/ 554833 w 599241"/>
              <a:gd name="connsiteY5" fmla="*/ 210129 h 606510"/>
              <a:gd name="connsiteX6" fmla="*/ 43910 w 599241"/>
              <a:gd name="connsiteY6" fmla="*/ 209608 h 606510"/>
              <a:gd name="connsiteX7" fmla="*/ 555403 w 599241"/>
              <a:gd name="connsiteY7" fmla="*/ 209608 h 606510"/>
              <a:gd name="connsiteX8" fmla="*/ 555403 w 599241"/>
              <a:gd name="connsiteY8" fmla="*/ 547276 h 606510"/>
              <a:gd name="connsiteX9" fmla="*/ 539917 w 599241"/>
              <a:gd name="connsiteY9" fmla="*/ 562738 h 606510"/>
              <a:gd name="connsiteX10" fmla="*/ 59396 w 599241"/>
              <a:gd name="connsiteY10" fmla="*/ 562738 h 606510"/>
              <a:gd name="connsiteX11" fmla="*/ 43910 w 599241"/>
              <a:gd name="connsiteY11" fmla="*/ 547276 h 606510"/>
              <a:gd name="connsiteX12" fmla="*/ 43345 w 599241"/>
              <a:gd name="connsiteY12" fmla="*/ 209144 h 606510"/>
              <a:gd name="connsiteX13" fmla="*/ 43345 w 599241"/>
              <a:gd name="connsiteY13" fmla="*/ 547307 h 606510"/>
              <a:gd name="connsiteX14" fmla="*/ 59362 w 599241"/>
              <a:gd name="connsiteY14" fmla="*/ 563226 h 606510"/>
              <a:gd name="connsiteX15" fmla="*/ 539879 w 599241"/>
              <a:gd name="connsiteY15" fmla="*/ 563226 h 606510"/>
              <a:gd name="connsiteX16" fmla="*/ 555820 w 599241"/>
              <a:gd name="connsiteY16" fmla="*/ 547307 h 606510"/>
              <a:gd name="connsiteX17" fmla="*/ 555820 w 599241"/>
              <a:gd name="connsiteY17" fmla="*/ 209144 h 606510"/>
              <a:gd name="connsiteX18" fmla="*/ 59362 w 599241"/>
              <a:gd name="connsiteY18" fmla="*/ 96954 h 606510"/>
              <a:gd name="connsiteX19" fmla="*/ 44332 w 599241"/>
              <a:gd name="connsiteY19" fmla="*/ 111887 h 606510"/>
              <a:gd name="connsiteX20" fmla="*/ 44332 w 599241"/>
              <a:gd name="connsiteY20" fmla="*/ 165784 h 606510"/>
              <a:gd name="connsiteX21" fmla="*/ 554833 w 599241"/>
              <a:gd name="connsiteY21" fmla="*/ 165784 h 606510"/>
              <a:gd name="connsiteX22" fmla="*/ 554833 w 599241"/>
              <a:gd name="connsiteY22" fmla="*/ 111887 h 606510"/>
              <a:gd name="connsiteX23" fmla="*/ 539879 w 599241"/>
              <a:gd name="connsiteY23" fmla="*/ 96954 h 606510"/>
              <a:gd name="connsiteX24" fmla="*/ 479757 w 599241"/>
              <a:gd name="connsiteY24" fmla="*/ 96954 h 606510"/>
              <a:gd name="connsiteX25" fmla="*/ 479757 w 599241"/>
              <a:gd name="connsiteY25" fmla="*/ 121135 h 606510"/>
              <a:gd name="connsiteX26" fmla="*/ 457591 w 599241"/>
              <a:gd name="connsiteY26" fmla="*/ 143270 h 606510"/>
              <a:gd name="connsiteX27" fmla="*/ 435425 w 599241"/>
              <a:gd name="connsiteY27" fmla="*/ 121135 h 606510"/>
              <a:gd name="connsiteX28" fmla="*/ 435425 w 599241"/>
              <a:gd name="connsiteY28" fmla="*/ 96954 h 606510"/>
              <a:gd name="connsiteX29" fmla="*/ 163816 w 599241"/>
              <a:gd name="connsiteY29" fmla="*/ 96954 h 606510"/>
              <a:gd name="connsiteX30" fmla="*/ 163816 w 599241"/>
              <a:gd name="connsiteY30" fmla="*/ 121135 h 606510"/>
              <a:gd name="connsiteX31" fmla="*/ 141574 w 599241"/>
              <a:gd name="connsiteY31" fmla="*/ 143270 h 606510"/>
              <a:gd name="connsiteX32" fmla="*/ 119408 w 599241"/>
              <a:gd name="connsiteY32" fmla="*/ 121135 h 606510"/>
              <a:gd name="connsiteX33" fmla="*/ 119408 w 599241"/>
              <a:gd name="connsiteY33" fmla="*/ 96954 h 606510"/>
              <a:gd name="connsiteX34" fmla="*/ 59396 w 599241"/>
              <a:gd name="connsiteY34" fmla="*/ 96446 h 606510"/>
              <a:gd name="connsiteX35" fmla="*/ 119974 w 599241"/>
              <a:gd name="connsiteY35" fmla="*/ 96446 h 606510"/>
              <a:gd name="connsiteX36" fmla="*/ 119974 w 599241"/>
              <a:gd name="connsiteY36" fmla="*/ 121155 h 606510"/>
              <a:gd name="connsiteX37" fmla="*/ 141609 w 599241"/>
              <a:gd name="connsiteY37" fmla="*/ 142833 h 606510"/>
              <a:gd name="connsiteX38" fmla="*/ 163319 w 599241"/>
              <a:gd name="connsiteY38" fmla="*/ 121155 h 606510"/>
              <a:gd name="connsiteX39" fmla="*/ 163319 w 599241"/>
              <a:gd name="connsiteY39" fmla="*/ 96446 h 606510"/>
              <a:gd name="connsiteX40" fmla="*/ 435994 w 599241"/>
              <a:gd name="connsiteY40" fmla="*/ 96446 h 606510"/>
              <a:gd name="connsiteX41" fmla="*/ 435994 w 599241"/>
              <a:gd name="connsiteY41" fmla="*/ 121155 h 606510"/>
              <a:gd name="connsiteX42" fmla="*/ 457628 w 599241"/>
              <a:gd name="connsiteY42" fmla="*/ 142833 h 606510"/>
              <a:gd name="connsiteX43" fmla="*/ 479339 w 599241"/>
              <a:gd name="connsiteY43" fmla="*/ 121155 h 606510"/>
              <a:gd name="connsiteX44" fmla="*/ 479339 w 599241"/>
              <a:gd name="connsiteY44" fmla="*/ 96446 h 606510"/>
              <a:gd name="connsiteX45" fmla="*/ 539917 w 599241"/>
              <a:gd name="connsiteY45" fmla="*/ 96446 h 606510"/>
              <a:gd name="connsiteX46" fmla="*/ 555403 w 599241"/>
              <a:gd name="connsiteY46" fmla="*/ 111908 h 606510"/>
              <a:gd name="connsiteX47" fmla="*/ 555403 w 599241"/>
              <a:gd name="connsiteY47" fmla="*/ 166329 h 606510"/>
              <a:gd name="connsiteX48" fmla="*/ 43910 w 599241"/>
              <a:gd name="connsiteY48" fmla="*/ 166329 h 606510"/>
              <a:gd name="connsiteX49" fmla="*/ 43910 w 599241"/>
              <a:gd name="connsiteY49" fmla="*/ 111908 h 606510"/>
              <a:gd name="connsiteX50" fmla="*/ 59396 w 599241"/>
              <a:gd name="connsiteY50" fmla="*/ 96446 h 606510"/>
              <a:gd name="connsiteX51" fmla="*/ 59362 w 599241"/>
              <a:gd name="connsiteY51" fmla="*/ 95892 h 606510"/>
              <a:gd name="connsiteX52" fmla="*/ 43345 w 599241"/>
              <a:gd name="connsiteY52" fmla="*/ 111887 h 606510"/>
              <a:gd name="connsiteX53" fmla="*/ 43345 w 599241"/>
              <a:gd name="connsiteY53" fmla="*/ 166845 h 606510"/>
              <a:gd name="connsiteX54" fmla="*/ 555820 w 599241"/>
              <a:gd name="connsiteY54" fmla="*/ 166845 h 606510"/>
              <a:gd name="connsiteX55" fmla="*/ 555820 w 599241"/>
              <a:gd name="connsiteY55" fmla="*/ 111887 h 606510"/>
              <a:gd name="connsiteX56" fmla="*/ 539879 w 599241"/>
              <a:gd name="connsiteY56" fmla="*/ 95892 h 606510"/>
              <a:gd name="connsiteX57" fmla="*/ 478770 w 599241"/>
              <a:gd name="connsiteY57" fmla="*/ 95892 h 606510"/>
              <a:gd name="connsiteX58" fmla="*/ 478770 w 599241"/>
              <a:gd name="connsiteY58" fmla="*/ 121135 h 606510"/>
              <a:gd name="connsiteX59" fmla="*/ 457591 w 599241"/>
              <a:gd name="connsiteY59" fmla="*/ 142285 h 606510"/>
              <a:gd name="connsiteX60" fmla="*/ 436412 w 599241"/>
              <a:gd name="connsiteY60" fmla="*/ 121135 h 606510"/>
              <a:gd name="connsiteX61" fmla="*/ 436412 w 599241"/>
              <a:gd name="connsiteY61" fmla="*/ 95892 h 606510"/>
              <a:gd name="connsiteX62" fmla="*/ 162753 w 599241"/>
              <a:gd name="connsiteY62" fmla="*/ 95892 h 606510"/>
              <a:gd name="connsiteX63" fmla="*/ 162753 w 599241"/>
              <a:gd name="connsiteY63" fmla="*/ 121135 h 606510"/>
              <a:gd name="connsiteX64" fmla="*/ 141574 w 599241"/>
              <a:gd name="connsiteY64" fmla="*/ 142285 h 606510"/>
              <a:gd name="connsiteX65" fmla="*/ 120395 w 599241"/>
              <a:gd name="connsiteY65" fmla="*/ 121135 h 606510"/>
              <a:gd name="connsiteX66" fmla="*/ 120395 w 599241"/>
              <a:gd name="connsiteY66" fmla="*/ 95892 h 606510"/>
              <a:gd name="connsiteX67" fmla="*/ 141574 w 599241"/>
              <a:gd name="connsiteY67" fmla="*/ 985 h 606510"/>
              <a:gd name="connsiteX68" fmla="*/ 162753 w 599241"/>
              <a:gd name="connsiteY68" fmla="*/ 22135 h 606510"/>
              <a:gd name="connsiteX69" fmla="*/ 162753 w 599241"/>
              <a:gd name="connsiteY69" fmla="*/ 53594 h 606510"/>
              <a:gd name="connsiteX70" fmla="*/ 436412 w 599241"/>
              <a:gd name="connsiteY70" fmla="*/ 53594 h 606510"/>
              <a:gd name="connsiteX71" fmla="*/ 436412 w 599241"/>
              <a:gd name="connsiteY71" fmla="*/ 22135 h 606510"/>
              <a:gd name="connsiteX72" fmla="*/ 457591 w 599241"/>
              <a:gd name="connsiteY72" fmla="*/ 985 h 606510"/>
              <a:gd name="connsiteX73" fmla="*/ 478770 w 599241"/>
              <a:gd name="connsiteY73" fmla="*/ 22135 h 606510"/>
              <a:gd name="connsiteX74" fmla="*/ 478770 w 599241"/>
              <a:gd name="connsiteY74" fmla="*/ 53594 h 606510"/>
              <a:gd name="connsiteX75" fmla="*/ 539879 w 599241"/>
              <a:gd name="connsiteY75" fmla="*/ 53594 h 606510"/>
              <a:gd name="connsiteX76" fmla="*/ 598178 w 599241"/>
              <a:gd name="connsiteY76" fmla="*/ 111887 h 606510"/>
              <a:gd name="connsiteX77" fmla="*/ 598178 w 599241"/>
              <a:gd name="connsiteY77" fmla="*/ 547307 h 606510"/>
              <a:gd name="connsiteX78" fmla="*/ 539879 w 599241"/>
              <a:gd name="connsiteY78" fmla="*/ 605525 h 606510"/>
              <a:gd name="connsiteX79" fmla="*/ 59362 w 599241"/>
              <a:gd name="connsiteY79" fmla="*/ 605525 h 606510"/>
              <a:gd name="connsiteX80" fmla="*/ 987 w 599241"/>
              <a:gd name="connsiteY80" fmla="*/ 547307 h 606510"/>
              <a:gd name="connsiteX81" fmla="*/ 987 w 599241"/>
              <a:gd name="connsiteY81" fmla="*/ 111887 h 606510"/>
              <a:gd name="connsiteX82" fmla="*/ 59362 w 599241"/>
              <a:gd name="connsiteY82" fmla="*/ 53594 h 606510"/>
              <a:gd name="connsiteX83" fmla="*/ 120395 w 599241"/>
              <a:gd name="connsiteY83" fmla="*/ 53594 h 606510"/>
              <a:gd name="connsiteX84" fmla="*/ 120395 w 599241"/>
              <a:gd name="connsiteY84" fmla="*/ 22135 h 606510"/>
              <a:gd name="connsiteX85" fmla="*/ 141574 w 599241"/>
              <a:gd name="connsiteY85" fmla="*/ 985 h 606510"/>
              <a:gd name="connsiteX86" fmla="*/ 141609 w 599241"/>
              <a:gd name="connsiteY86" fmla="*/ 565 h 606510"/>
              <a:gd name="connsiteX87" fmla="*/ 119974 w 599241"/>
              <a:gd name="connsiteY87" fmla="*/ 22167 h 606510"/>
              <a:gd name="connsiteX88" fmla="*/ 119974 w 599241"/>
              <a:gd name="connsiteY88" fmla="*/ 53167 h 606510"/>
              <a:gd name="connsiteX89" fmla="*/ 59396 w 599241"/>
              <a:gd name="connsiteY89" fmla="*/ 53167 h 606510"/>
              <a:gd name="connsiteX90" fmla="*/ 565 w 599241"/>
              <a:gd name="connsiteY90" fmla="*/ 111908 h 606510"/>
              <a:gd name="connsiteX91" fmla="*/ 565 w 599241"/>
              <a:gd name="connsiteY91" fmla="*/ 547276 h 606510"/>
              <a:gd name="connsiteX92" fmla="*/ 59396 w 599241"/>
              <a:gd name="connsiteY92" fmla="*/ 606017 h 606510"/>
              <a:gd name="connsiteX93" fmla="*/ 539917 w 599241"/>
              <a:gd name="connsiteY93" fmla="*/ 606017 h 606510"/>
              <a:gd name="connsiteX94" fmla="*/ 598748 w 599241"/>
              <a:gd name="connsiteY94" fmla="*/ 547276 h 606510"/>
              <a:gd name="connsiteX95" fmla="*/ 598748 w 599241"/>
              <a:gd name="connsiteY95" fmla="*/ 111908 h 606510"/>
              <a:gd name="connsiteX96" fmla="*/ 539917 w 599241"/>
              <a:gd name="connsiteY96" fmla="*/ 53167 h 606510"/>
              <a:gd name="connsiteX97" fmla="*/ 479339 w 599241"/>
              <a:gd name="connsiteY97" fmla="*/ 53167 h 606510"/>
              <a:gd name="connsiteX98" fmla="*/ 479339 w 599241"/>
              <a:gd name="connsiteY98" fmla="*/ 22167 h 606510"/>
              <a:gd name="connsiteX99" fmla="*/ 457628 w 599241"/>
              <a:gd name="connsiteY99" fmla="*/ 565 h 606510"/>
              <a:gd name="connsiteX100" fmla="*/ 435994 w 599241"/>
              <a:gd name="connsiteY100" fmla="*/ 22167 h 606510"/>
              <a:gd name="connsiteX101" fmla="*/ 435994 w 599241"/>
              <a:gd name="connsiteY101" fmla="*/ 53167 h 606510"/>
              <a:gd name="connsiteX102" fmla="*/ 163319 w 599241"/>
              <a:gd name="connsiteY102" fmla="*/ 53167 h 606510"/>
              <a:gd name="connsiteX103" fmla="*/ 163319 w 599241"/>
              <a:gd name="connsiteY103" fmla="*/ 22167 h 606510"/>
              <a:gd name="connsiteX104" fmla="*/ 141609 w 599241"/>
              <a:gd name="connsiteY104" fmla="*/ 565 h 606510"/>
              <a:gd name="connsiteX105" fmla="*/ 141574 w 599241"/>
              <a:gd name="connsiteY105" fmla="*/ 0 h 606510"/>
              <a:gd name="connsiteX106" fmla="*/ 163816 w 599241"/>
              <a:gd name="connsiteY106" fmla="*/ 22135 h 606510"/>
              <a:gd name="connsiteX107" fmla="*/ 163816 w 599241"/>
              <a:gd name="connsiteY107" fmla="*/ 52608 h 606510"/>
              <a:gd name="connsiteX108" fmla="*/ 435425 w 599241"/>
              <a:gd name="connsiteY108" fmla="*/ 52608 h 606510"/>
              <a:gd name="connsiteX109" fmla="*/ 435425 w 599241"/>
              <a:gd name="connsiteY109" fmla="*/ 22135 h 606510"/>
              <a:gd name="connsiteX110" fmla="*/ 457591 w 599241"/>
              <a:gd name="connsiteY110" fmla="*/ 0 h 606510"/>
              <a:gd name="connsiteX111" fmla="*/ 479757 w 599241"/>
              <a:gd name="connsiteY111" fmla="*/ 22135 h 606510"/>
              <a:gd name="connsiteX112" fmla="*/ 479757 w 599241"/>
              <a:gd name="connsiteY112" fmla="*/ 52608 h 606510"/>
              <a:gd name="connsiteX113" fmla="*/ 539879 w 599241"/>
              <a:gd name="connsiteY113" fmla="*/ 52608 h 606510"/>
              <a:gd name="connsiteX114" fmla="*/ 599241 w 599241"/>
              <a:gd name="connsiteY114" fmla="*/ 111887 h 606510"/>
              <a:gd name="connsiteX115" fmla="*/ 599241 w 599241"/>
              <a:gd name="connsiteY115" fmla="*/ 547307 h 606510"/>
              <a:gd name="connsiteX116" fmla="*/ 539879 w 599241"/>
              <a:gd name="connsiteY116" fmla="*/ 606510 h 606510"/>
              <a:gd name="connsiteX117" fmla="*/ 59362 w 599241"/>
              <a:gd name="connsiteY117" fmla="*/ 606510 h 606510"/>
              <a:gd name="connsiteX118" fmla="*/ 0 w 599241"/>
              <a:gd name="connsiteY118" fmla="*/ 547307 h 606510"/>
              <a:gd name="connsiteX119" fmla="*/ 0 w 599241"/>
              <a:gd name="connsiteY119" fmla="*/ 111887 h 606510"/>
              <a:gd name="connsiteX120" fmla="*/ 59362 w 599241"/>
              <a:gd name="connsiteY120" fmla="*/ 52608 h 606510"/>
              <a:gd name="connsiteX121" fmla="*/ 119408 w 599241"/>
              <a:gd name="connsiteY121" fmla="*/ 52608 h 606510"/>
              <a:gd name="connsiteX122" fmla="*/ 119408 w 599241"/>
              <a:gd name="connsiteY122" fmla="*/ 22135 h 606510"/>
              <a:gd name="connsiteX123" fmla="*/ 141574 w 599241"/>
              <a:gd name="connsiteY123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99241" h="606510">
                <a:moveTo>
                  <a:pt x="44332" y="210129"/>
                </a:moveTo>
                <a:lnTo>
                  <a:pt x="44332" y="547307"/>
                </a:lnTo>
                <a:cubicBezTo>
                  <a:pt x="44332" y="555494"/>
                  <a:pt x="51088" y="562240"/>
                  <a:pt x="59362" y="562240"/>
                </a:cubicBezTo>
                <a:lnTo>
                  <a:pt x="539879" y="562240"/>
                </a:lnTo>
                <a:cubicBezTo>
                  <a:pt x="548077" y="562240"/>
                  <a:pt x="554833" y="555494"/>
                  <a:pt x="554833" y="547307"/>
                </a:cubicBezTo>
                <a:lnTo>
                  <a:pt x="554833" y="210129"/>
                </a:lnTo>
                <a:close/>
                <a:moveTo>
                  <a:pt x="43910" y="209608"/>
                </a:moveTo>
                <a:lnTo>
                  <a:pt x="555403" y="209608"/>
                </a:lnTo>
                <a:lnTo>
                  <a:pt x="555403" y="547276"/>
                </a:lnTo>
                <a:cubicBezTo>
                  <a:pt x="555403" y="555765"/>
                  <a:pt x="548419" y="562738"/>
                  <a:pt x="539917" y="562738"/>
                </a:cubicBezTo>
                <a:lnTo>
                  <a:pt x="59396" y="562738"/>
                </a:lnTo>
                <a:cubicBezTo>
                  <a:pt x="50818" y="562738"/>
                  <a:pt x="43910" y="555765"/>
                  <a:pt x="43910" y="547276"/>
                </a:cubicBezTo>
                <a:close/>
                <a:moveTo>
                  <a:pt x="43345" y="209144"/>
                </a:moveTo>
                <a:lnTo>
                  <a:pt x="43345" y="547307"/>
                </a:lnTo>
                <a:cubicBezTo>
                  <a:pt x="43345" y="556100"/>
                  <a:pt x="50557" y="563226"/>
                  <a:pt x="59362" y="563226"/>
                </a:cubicBezTo>
                <a:lnTo>
                  <a:pt x="539879" y="563226"/>
                </a:lnTo>
                <a:cubicBezTo>
                  <a:pt x="548684" y="563226"/>
                  <a:pt x="555820" y="556100"/>
                  <a:pt x="555820" y="547307"/>
                </a:cubicBezTo>
                <a:lnTo>
                  <a:pt x="555820" y="209144"/>
                </a:lnTo>
                <a:close/>
                <a:moveTo>
                  <a:pt x="59362" y="96954"/>
                </a:moveTo>
                <a:cubicBezTo>
                  <a:pt x="51088" y="96954"/>
                  <a:pt x="44332" y="103624"/>
                  <a:pt x="44332" y="111887"/>
                </a:cubicBezTo>
                <a:lnTo>
                  <a:pt x="44332" y="165784"/>
                </a:lnTo>
                <a:lnTo>
                  <a:pt x="554833" y="165784"/>
                </a:lnTo>
                <a:lnTo>
                  <a:pt x="554833" y="111887"/>
                </a:lnTo>
                <a:cubicBezTo>
                  <a:pt x="554833" y="103624"/>
                  <a:pt x="548077" y="96954"/>
                  <a:pt x="539879" y="96954"/>
                </a:cubicBezTo>
                <a:lnTo>
                  <a:pt x="479757" y="96954"/>
                </a:lnTo>
                <a:lnTo>
                  <a:pt x="479757" y="121135"/>
                </a:lnTo>
                <a:cubicBezTo>
                  <a:pt x="479757" y="133340"/>
                  <a:pt x="469813" y="143270"/>
                  <a:pt x="457591" y="143270"/>
                </a:cubicBezTo>
                <a:cubicBezTo>
                  <a:pt x="445369" y="143270"/>
                  <a:pt x="435425" y="133340"/>
                  <a:pt x="435425" y="121135"/>
                </a:cubicBezTo>
                <a:lnTo>
                  <a:pt x="435425" y="96954"/>
                </a:lnTo>
                <a:lnTo>
                  <a:pt x="163816" y="96954"/>
                </a:lnTo>
                <a:lnTo>
                  <a:pt x="163816" y="121135"/>
                </a:lnTo>
                <a:cubicBezTo>
                  <a:pt x="163816" y="133340"/>
                  <a:pt x="153796" y="143270"/>
                  <a:pt x="141574" y="143270"/>
                </a:cubicBezTo>
                <a:cubicBezTo>
                  <a:pt x="129352" y="143270"/>
                  <a:pt x="119408" y="133340"/>
                  <a:pt x="119408" y="121135"/>
                </a:cubicBezTo>
                <a:lnTo>
                  <a:pt x="119408" y="96954"/>
                </a:lnTo>
                <a:close/>
                <a:moveTo>
                  <a:pt x="59396" y="96446"/>
                </a:moveTo>
                <a:lnTo>
                  <a:pt x="119974" y="96446"/>
                </a:lnTo>
                <a:lnTo>
                  <a:pt x="119974" y="121155"/>
                </a:lnTo>
                <a:cubicBezTo>
                  <a:pt x="119974" y="133131"/>
                  <a:pt x="129691" y="142833"/>
                  <a:pt x="141609" y="142833"/>
                </a:cubicBezTo>
                <a:cubicBezTo>
                  <a:pt x="153603" y="142833"/>
                  <a:pt x="163319" y="133131"/>
                  <a:pt x="163319" y="121155"/>
                </a:cubicBezTo>
                <a:lnTo>
                  <a:pt x="163319" y="96446"/>
                </a:lnTo>
                <a:lnTo>
                  <a:pt x="435994" y="96446"/>
                </a:lnTo>
                <a:lnTo>
                  <a:pt x="435994" y="121155"/>
                </a:lnTo>
                <a:cubicBezTo>
                  <a:pt x="435994" y="133131"/>
                  <a:pt x="445634" y="142833"/>
                  <a:pt x="457628" y="142833"/>
                </a:cubicBezTo>
                <a:cubicBezTo>
                  <a:pt x="469622" y="142833"/>
                  <a:pt x="479339" y="133131"/>
                  <a:pt x="479339" y="121155"/>
                </a:cubicBezTo>
                <a:lnTo>
                  <a:pt x="479339" y="96446"/>
                </a:lnTo>
                <a:lnTo>
                  <a:pt x="539917" y="96446"/>
                </a:lnTo>
                <a:cubicBezTo>
                  <a:pt x="548419" y="96446"/>
                  <a:pt x="555403" y="103343"/>
                  <a:pt x="555403" y="111908"/>
                </a:cubicBezTo>
                <a:lnTo>
                  <a:pt x="555403" y="166329"/>
                </a:lnTo>
                <a:lnTo>
                  <a:pt x="43910" y="166329"/>
                </a:lnTo>
                <a:lnTo>
                  <a:pt x="43910" y="111908"/>
                </a:lnTo>
                <a:cubicBezTo>
                  <a:pt x="43910" y="103343"/>
                  <a:pt x="50818" y="96446"/>
                  <a:pt x="59396" y="96446"/>
                </a:cubicBezTo>
                <a:close/>
                <a:moveTo>
                  <a:pt x="59362" y="95892"/>
                </a:moveTo>
                <a:cubicBezTo>
                  <a:pt x="50557" y="95892"/>
                  <a:pt x="43345" y="103094"/>
                  <a:pt x="43345" y="111887"/>
                </a:cubicBezTo>
                <a:lnTo>
                  <a:pt x="43345" y="166845"/>
                </a:lnTo>
                <a:lnTo>
                  <a:pt x="555820" y="166845"/>
                </a:lnTo>
                <a:lnTo>
                  <a:pt x="555820" y="111887"/>
                </a:lnTo>
                <a:cubicBezTo>
                  <a:pt x="555820" y="103094"/>
                  <a:pt x="548684" y="95892"/>
                  <a:pt x="539879" y="95892"/>
                </a:cubicBezTo>
                <a:lnTo>
                  <a:pt x="478770" y="95892"/>
                </a:lnTo>
                <a:lnTo>
                  <a:pt x="478770" y="121135"/>
                </a:lnTo>
                <a:cubicBezTo>
                  <a:pt x="478770" y="132809"/>
                  <a:pt x="469281" y="142285"/>
                  <a:pt x="457591" y="142285"/>
                </a:cubicBezTo>
                <a:cubicBezTo>
                  <a:pt x="445901" y="142285"/>
                  <a:pt x="436412" y="132809"/>
                  <a:pt x="436412" y="121135"/>
                </a:cubicBezTo>
                <a:lnTo>
                  <a:pt x="436412" y="95892"/>
                </a:lnTo>
                <a:lnTo>
                  <a:pt x="162753" y="95892"/>
                </a:lnTo>
                <a:lnTo>
                  <a:pt x="162753" y="121135"/>
                </a:lnTo>
                <a:cubicBezTo>
                  <a:pt x="162753" y="132809"/>
                  <a:pt x="153264" y="142285"/>
                  <a:pt x="141574" y="142285"/>
                </a:cubicBezTo>
                <a:cubicBezTo>
                  <a:pt x="129884" y="142285"/>
                  <a:pt x="120395" y="132809"/>
                  <a:pt x="120395" y="121135"/>
                </a:cubicBezTo>
                <a:lnTo>
                  <a:pt x="120395" y="95892"/>
                </a:lnTo>
                <a:close/>
                <a:moveTo>
                  <a:pt x="141574" y="985"/>
                </a:moveTo>
                <a:cubicBezTo>
                  <a:pt x="153264" y="985"/>
                  <a:pt x="162753" y="10461"/>
                  <a:pt x="162753" y="22135"/>
                </a:cubicBezTo>
                <a:lnTo>
                  <a:pt x="162753" y="53594"/>
                </a:lnTo>
                <a:lnTo>
                  <a:pt x="436412" y="53594"/>
                </a:lnTo>
                <a:lnTo>
                  <a:pt x="436412" y="22135"/>
                </a:lnTo>
                <a:cubicBezTo>
                  <a:pt x="436412" y="10461"/>
                  <a:pt x="445901" y="985"/>
                  <a:pt x="457591" y="985"/>
                </a:cubicBezTo>
                <a:cubicBezTo>
                  <a:pt x="469281" y="985"/>
                  <a:pt x="478770" y="10461"/>
                  <a:pt x="478770" y="22135"/>
                </a:cubicBezTo>
                <a:lnTo>
                  <a:pt x="478770" y="53594"/>
                </a:lnTo>
                <a:lnTo>
                  <a:pt x="539879" y="53594"/>
                </a:lnTo>
                <a:cubicBezTo>
                  <a:pt x="571989" y="53594"/>
                  <a:pt x="598178" y="79746"/>
                  <a:pt x="598178" y="111887"/>
                </a:cubicBezTo>
                <a:lnTo>
                  <a:pt x="598178" y="547307"/>
                </a:lnTo>
                <a:cubicBezTo>
                  <a:pt x="598178" y="579372"/>
                  <a:pt x="571989" y="605525"/>
                  <a:pt x="539879" y="605525"/>
                </a:cubicBezTo>
                <a:lnTo>
                  <a:pt x="59362" y="605525"/>
                </a:lnTo>
                <a:cubicBezTo>
                  <a:pt x="27176" y="605525"/>
                  <a:pt x="987" y="579372"/>
                  <a:pt x="987" y="547307"/>
                </a:cubicBezTo>
                <a:lnTo>
                  <a:pt x="987" y="111887"/>
                </a:lnTo>
                <a:cubicBezTo>
                  <a:pt x="987" y="79746"/>
                  <a:pt x="27176" y="53594"/>
                  <a:pt x="59362" y="53594"/>
                </a:cubicBezTo>
                <a:lnTo>
                  <a:pt x="120395" y="53594"/>
                </a:lnTo>
                <a:lnTo>
                  <a:pt x="120395" y="22135"/>
                </a:lnTo>
                <a:cubicBezTo>
                  <a:pt x="120395" y="10461"/>
                  <a:pt x="129884" y="985"/>
                  <a:pt x="141574" y="985"/>
                </a:cubicBezTo>
                <a:close/>
                <a:moveTo>
                  <a:pt x="141609" y="565"/>
                </a:moveTo>
                <a:cubicBezTo>
                  <a:pt x="129691" y="565"/>
                  <a:pt x="119974" y="10267"/>
                  <a:pt x="119974" y="22167"/>
                </a:cubicBezTo>
                <a:lnTo>
                  <a:pt x="119974" y="53167"/>
                </a:lnTo>
                <a:lnTo>
                  <a:pt x="59396" y="53167"/>
                </a:lnTo>
                <a:cubicBezTo>
                  <a:pt x="26906" y="53167"/>
                  <a:pt x="565" y="79544"/>
                  <a:pt x="565" y="111908"/>
                </a:cubicBezTo>
                <a:lnTo>
                  <a:pt x="565" y="547276"/>
                </a:lnTo>
                <a:cubicBezTo>
                  <a:pt x="565" y="579640"/>
                  <a:pt x="26906" y="606017"/>
                  <a:pt x="59396" y="606017"/>
                </a:cubicBezTo>
                <a:lnTo>
                  <a:pt x="539917" y="606017"/>
                </a:lnTo>
                <a:cubicBezTo>
                  <a:pt x="572331" y="606017"/>
                  <a:pt x="598748" y="579640"/>
                  <a:pt x="598748" y="547276"/>
                </a:cubicBezTo>
                <a:lnTo>
                  <a:pt x="598748" y="111908"/>
                </a:lnTo>
                <a:cubicBezTo>
                  <a:pt x="598748" y="79544"/>
                  <a:pt x="572331" y="53167"/>
                  <a:pt x="539917" y="53167"/>
                </a:cubicBezTo>
                <a:lnTo>
                  <a:pt x="479339" y="53167"/>
                </a:lnTo>
                <a:lnTo>
                  <a:pt x="479339" y="22167"/>
                </a:lnTo>
                <a:cubicBezTo>
                  <a:pt x="479339" y="10267"/>
                  <a:pt x="469622" y="565"/>
                  <a:pt x="457628" y="565"/>
                </a:cubicBezTo>
                <a:cubicBezTo>
                  <a:pt x="445634" y="565"/>
                  <a:pt x="435994" y="10267"/>
                  <a:pt x="435994" y="22167"/>
                </a:cubicBezTo>
                <a:lnTo>
                  <a:pt x="435994" y="53167"/>
                </a:lnTo>
                <a:lnTo>
                  <a:pt x="163319" y="53167"/>
                </a:lnTo>
                <a:lnTo>
                  <a:pt x="163319" y="22167"/>
                </a:lnTo>
                <a:cubicBezTo>
                  <a:pt x="163319" y="10267"/>
                  <a:pt x="153603" y="565"/>
                  <a:pt x="141609" y="565"/>
                </a:cubicBezTo>
                <a:close/>
                <a:moveTo>
                  <a:pt x="141574" y="0"/>
                </a:moveTo>
                <a:cubicBezTo>
                  <a:pt x="153796" y="0"/>
                  <a:pt x="163816" y="9930"/>
                  <a:pt x="163816" y="22135"/>
                </a:cubicBezTo>
                <a:lnTo>
                  <a:pt x="163816" y="52608"/>
                </a:lnTo>
                <a:lnTo>
                  <a:pt x="435425" y="52608"/>
                </a:lnTo>
                <a:lnTo>
                  <a:pt x="435425" y="22135"/>
                </a:lnTo>
                <a:cubicBezTo>
                  <a:pt x="435425" y="9930"/>
                  <a:pt x="445369" y="0"/>
                  <a:pt x="457591" y="0"/>
                </a:cubicBezTo>
                <a:cubicBezTo>
                  <a:pt x="469813" y="0"/>
                  <a:pt x="479757" y="9930"/>
                  <a:pt x="479757" y="22135"/>
                </a:cubicBezTo>
                <a:lnTo>
                  <a:pt x="479757" y="52608"/>
                </a:lnTo>
                <a:lnTo>
                  <a:pt x="539879" y="52608"/>
                </a:lnTo>
                <a:cubicBezTo>
                  <a:pt x="572596" y="52608"/>
                  <a:pt x="599241" y="79215"/>
                  <a:pt x="599241" y="111887"/>
                </a:cubicBezTo>
                <a:lnTo>
                  <a:pt x="599241" y="547307"/>
                </a:lnTo>
                <a:cubicBezTo>
                  <a:pt x="599241" y="579979"/>
                  <a:pt x="572596" y="606510"/>
                  <a:pt x="539879" y="606510"/>
                </a:cubicBezTo>
                <a:lnTo>
                  <a:pt x="59362" y="606510"/>
                </a:lnTo>
                <a:cubicBezTo>
                  <a:pt x="26645" y="606510"/>
                  <a:pt x="0" y="579979"/>
                  <a:pt x="0" y="547307"/>
                </a:cubicBezTo>
                <a:lnTo>
                  <a:pt x="0" y="111887"/>
                </a:lnTo>
                <a:cubicBezTo>
                  <a:pt x="0" y="79215"/>
                  <a:pt x="26645" y="52608"/>
                  <a:pt x="59362" y="52608"/>
                </a:cubicBezTo>
                <a:lnTo>
                  <a:pt x="119408" y="52608"/>
                </a:lnTo>
                <a:lnTo>
                  <a:pt x="119408" y="22135"/>
                </a:lnTo>
                <a:cubicBezTo>
                  <a:pt x="119408" y="9930"/>
                  <a:pt x="129352" y="0"/>
                  <a:pt x="141574" y="0"/>
                </a:cubicBezTo>
                <a:close/>
              </a:path>
            </a:pathLst>
          </a:custGeom>
          <a:solidFill>
            <a:srgbClr val="0082B0">
              <a:alpha val="62000"/>
            </a:srgbClr>
          </a:solidFill>
          <a:ln>
            <a:noFill/>
          </a:ln>
        </p:spPr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2ED209-3FB0-4D8B-B557-EF3D43CAE58C}"/>
              </a:ext>
            </a:extLst>
          </p:cNvPr>
          <p:cNvSpPr txBox="1"/>
          <p:nvPr/>
        </p:nvSpPr>
        <p:spPr>
          <a:xfrm>
            <a:off x="4464922" y="21336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9BD2"/>
                    </a:gs>
                    <a:gs pos="100000">
                      <a:srgbClr val="0082B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7198F3-7C75-439F-8040-46F5FB4FADD9}"/>
              </a:ext>
            </a:extLst>
          </p:cNvPr>
          <p:cNvSpPr txBox="1"/>
          <p:nvPr/>
        </p:nvSpPr>
        <p:spPr>
          <a:xfrm>
            <a:off x="4032184" y="2149087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gradFill>
                  <a:gsLst>
                    <a:gs pos="0">
                      <a:srgbClr val="009BD2"/>
                    </a:gs>
                    <a:gs pos="100000">
                      <a:srgbClr val="0082B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Se</a:t>
            </a:r>
            <a:endParaRPr lang="zh-CN" altLang="en-US" sz="1400" dirty="0">
              <a:gradFill>
                <a:gsLst>
                  <a:gs pos="0">
                    <a:srgbClr val="009BD2"/>
                  </a:gs>
                  <a:gs pos="100000">
                    <a:srgbClr val="0082B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9" name="calendar-empty-page-outline_58778">
            <a:extLst>
              <a:ext uri="{FF2B5EF4-FFF2-40B4-BE49-F238E27FC236}">
                <a16:creationId xmlns:a16="http://schemas.microsoft.com/office/drawing/2014/main" id="{7C914E9B-D014-4424-B627-7B6E8FED476C}"/>
              </a:ext>
            </a:extLst>
          </p:cNvPr>
          <p:cNvSpPr>
            <a:spLocks noChangeAspect="1"/>
          </p:cNvSpPr>
          <p:nvPr/>
        </p:nvSpPr>
        <p:spPr bwMode="auto">
          <a:xfrm>
            <a:off x="4077590" y="2097380"/>
            <a:ext cx="323274" cy="327194"/>
          </a:xfrm>
          <a:custGeom>
            <a:avLst/>
            <a:gdLst>
              <a:gd name="connsiteX0" fmla="*/ 44332 w 599241"/>
              <a:gd name="connsiteY0" fmla="*/ 210129 h 606510"/>
              <a:gd name="connsiteX1" fmla="*/ 44332 w 599241"/>
              <a:gd name="connsiteY1" fmla="*/ 547307 h 606510"/>
              <a:gd name="connsiteX2" fmla="*/ 59362 w 599241"/>
              <a:gd name="connsiteY2" fmla="*/ 562240 h 606510"/>
              <a:gd name="connsiteX3" fmla="*/ 539879 w 599241"/>
              <a:gd name="connsiteY3" fmla="*/ 562240 h 606510"/>
              <a:gd name="connsiteX4" fmla="*/ 554833 w 599241"/>
              <a:gd name="connsiteY4" fmla="*/ 547307 h 606510"/>
              <a:gd name="connsiteX5" fmla="*/ 554833 w 599241"/>
              <a:gd name="connsiteY5" fmla="*/ 210129 h 606510"/>
              <a:gd name="connsiteX6" fmla="*/ 43910 w 599241"/>
              <a:gd name="connsiteY6" fmla="*/ 209608 h 606510"/>
              <a:gd name="connsiteX7" fmla="*/ 555403 w 599241"/>
              <a:gd name="connsiteY7" fmla="*/ 209608 h 606510"/>
              <a:gd name="connsiteX8" fmla="*/ 555403 w 599241"/>
              <a:gd name="connsiteY8" fmla="*/ 547276 h 606510"/>
              <a:gd name="connsiteX9" fmla="*/ 539917 w 599241"/>
              <a:gd name="connsiteY9" fmla="*/ 562738 h 606510"/>
              <a:gd name="connsiteX10" fmla="*/ 59396 w 599241"/>
              <a:gd name="connsiteY10" fmla="*/ 562738 h 606510"/>
              <a:gd name="connsiteX11" fmla="*/ 43910 w 599241"/>
              <a:gd name="connsiteY11" fmla="*/ 547276 h 606510"/>
              <a:gd name="connsiteX12" fmla="*/ 43345 w 599241"/>
              <a:gd name="connsiteY12" fmla="*/ 209144 h 606510"/>
              <a:gd name="connsiteX13" fmla="*/ 43345 w 599241"/>
              <a:gd name="connsiteY13" fmla="*/ 547307 h 606510"/>
              <a:gd name="connsiteX14" fmla="*/ 59362 w 599241"/>
              <a:gd name="connsiteY14" fmla="*/ 563226 h 606510"/>
              <a:gd name="connsiteX15" fmla="*/ 539879 w 599241"/>
              <a:gd name="connsiteY15" fmla="*/ 563226 h 606510"/>
              <a:gd name="connsiteX16" fmla="*/ 555820 w 599241"/>
              <a:gd name="connsiteY16" fmla="*/ 547307 h 606510"/>
              <a:gd name="connsiteX17" fmla="*/ 555820 w 599241"/>
              <a:gd name="connsiteY17" fmla="*/ 209144 h 606510"/>
              <a:gd name="connsiteX18" fmla="*/ 59362 w 599241"/>
              <a:gd name="connsiteY18" fmla="*/ 96954 h 606510"/>
              <a:gd name="connsiteX19" fmla="*/ 44332 w 599241"/>
              <a:gd name="connsiteY19" fmla="*/ 111887 h 606510"/>
              <a:gd name="connsiteX20" fmla="*/ 44332 w 599241"/>
              <a:gd name="connsiteY20" fmla="*/ 165784 h 606510"/>
              <a:gd name="connsiteX21" fmla="*/ 554833 w 599241"/>
              <a:gd name="connsiteY21" fmla="*/ 165784 h 606510"/>
              <a:gd name="connsiteX22" fmla="*/ 554833 w 599241"/>
              <a:gd name="connsiteY22" fmla="*/ 111887 h 606510"/>
              <a:gd name="connsiteX23" fmla="*/ 539879 w 599241"/>
              <a:gd name="connsiteY23" fmla="*/ 96954 h 606510"/>
              <a:gd name="connsiteX24" fmla="*/ 479757 w 599241"/>
              <a:gd name="connsiteY24" fmla="*/ 96954 h 606510"/>
              <a:gd name="connsiteX25" fmla="*/ 479757 w 599241"/>
              <a:gd name="connsiteY25" fmla="*/ 121135 h 606510"/>
              <a:gd name="connsiteX26" fmla="*/ 457591 w 599241"/>
              <a:gd name="connsiteY26" fmla="*/ 143270 h 606510"/>
              <a:gd name="connsiteX27" fmla="*/ 435425 w 599241"/>
              <a:gd name="connsiteY27" fmla="*/ 121135 h 606510"/>
              <a:gd name="connsiteX28" fmla="*/ 435425 w 599241"/>
              <a:gd name="connsiteY28" fmla="*/ 96954 h 606510"/>
              <a:gd name="connsiteX29" fmla="*/ 163816 w 599241"/>
              <a:gd name="connsiteY29" fmla="*/ 96954 h 606510"/>
              <a:gd name="connsiteX30" fmla="*/ 163816 w 599241"/>
              <a:gd name="connsiteY30" fmla="*/ 121135 h 606510"/>
              <a:gd name="connsiteX31" fmla="*/ 141574 w 599241"/>
              <a:gd name="connsiteY31" fmla="*/ 143270 h 606510"/>
              <a:gd name="connsiteX32" fmla="*/ 119408 w 599241"/>
              <a:gd name="connsiteY32" fmla="*/ 121135 h 606510"/>
              <a:gd name="connsiteX33" fmla="*/ 119408 w 599241"/>
              <a:gd name="connsiteY33" fmla="*/ 96954 h 606510"/>
              <a:gd name="connsiteX34" fmla="*/ 59396 w 599241"/>
              <a:gd name="connsiteY34" fmla="*/ 96446 h 606510"/>
              <a:gd name="connsiteX35" fmla="*/ 119974 w 599241"/>
              <a:gd name="connsiteY35" fmla="*/ 96446 h 606510"/>
              <a:gd name="connsiteX36" fmla="*/ 119974 w 599241"/>
              <a:gd name="connsiteY36" fmla="*/ 121155 h 606510"/>
              <a:gd name="connsiteX37" fmla="*/ 141609 w 599241"/>
              <a:gd name="connsiteY37" fmla="*/ 142833 h 606510"/>
              <a:gd name="connsiteX38" fmla="*/ 163319 w 599241"/>
              <a:gd name="connsiteY38" fmla="*/ 121155 h 606510"/>
              <a:gd name="connsiteX39" fmla="*/ 163319 w 599241"/>
              <a:gd name="connsiteY39" fmla="*/ 96446 h 606510"/>
              <a:gd name="connsiteX40" fmla="*/ 435994 w 599241"/>
              <a:gd name="connsiteY40" fmla="*/ 96446 h 606510"/>
              <a:gd name="connsiteX41" fmla="*/ 435994 w 599241"/>
              <a:gd name="connsiteY41" fmla="*/ 121155 h 606510"/>
              <a:gd name="connsiteX42" fmla="*/ 457628 w 599241"/>
              <a:gd name="connsiteY42" fmla="*/ 142833 h 606510"/>
              <a:gd name="connsiteX43" fmla="*/ 479339 w 599241"/>
              <a:gd name="connsiteY43" fmla="*/ 121155 h 606510"/>
              <a:gd name="connsiteX44" fmla="*/ 479339 w 599241"/>
              <a:gd name="connsiteY44" fmla="*/ 96446 h 606510"/>
              <a:gd name="connsiteX45" fmla="*/ 539917 w 599241"/>
              <a:gd name="connsiteY45" fmla="*/ 96446 h 606510"/>
              <a:gd name="connsiteX46" fmla="*/ 555403 w 599241"/>
              <a:gd name="connsiteY46" fmla="*/ 111908 h 606510"/>
              <a:gd name="connsiteX47" fmla="*/ 555403 w 599241"/>
              <a:gd name="connsiteY47" fmla="*/ 166329 h 606510"/>
              <a:gd name="connsiteX48" fmla="*/ 43910 w 599241"/>
              <a:gd name="connsiteY48" fmla="*/ 166329 h 606510"/>
              <a:gd name="connsiteX49" fmla="*/ 43910 w 599241"/>
              <a:gd name="connsiteY49" fmla="*/ 111908 h 606510"/>
              <a:gd name="connsiteX50" fmla="*/ 59396 w 599241"/>
              <a:gd name="connsiteY50" fmla="*/ 96446 h 606510"/>
              <a:gd name="connsiteX51" fmla="*/ 59362 w 599241"/>
              <a:gd name="connsiteY51" fmla="*/ 95892 h 606510"/>
              <a:gd name="connsiteX52" fmla="*/ 43345 w 599241"/>
              <a:gd name="connsiteY52" fmla="*/ 111887 h 606510"/>
              <a:gd name="connsiteX53" fmla="*/ 43345 w 599241"/>
              <a:gd name="connsiteY53" fmla="*/ 166845 h 606510"/>
              <a:gd name="connsiteX54" fmla="*/ 555820 w 599241"/>
              <a:gd name="connsiteY54" fmla="*/ 166845 h 606510"/>
              <a:gd name="connsiteX55" fmla="*/ 555820 w 599241"/>
              <a:gd name="connsiteY55" fmla="*/ 111887 h 606510"/>
              <a:gd name="connsiteX56" fmla="*/ 539879 w 599241"/>
              <a:gd name="connsiteY56" fmla="*/ 95892 h 606510"/>
              <a:gd name="connsiteX57" fmla="*/ 478770 w 599241"/>
              <a:gd name="connsiteY57" fmla="*/ 95892 h 606510"/>
              <a:gd name="connsiteX58" fmla="*/ 478770 w 599241"/>
              <a:gd name="connsiteY58" fmla="*/ 121135 h 606510"/>
              <a:gd name="connsiteX59" fmla="*/ 457591 w 599241"/>
              <a:gd name="connsiteY59" fmla="*/ 142285 h 606510"/>
              <a:gd name="connsiteX60" fmla="*/ 436412 w 599241"/>
              <a:gd name="connsiteY60" fmla="*/ 121135 h 606510"/>
              <a:gd name="connsiteX61" fmla="*/ 436412 w 599241"/>
              <a:gd name="connsiteY61" fmla="*/ 95892 h 606510"/>
              <a:gd name="connsiteX62" fmla="*/ 162753 w 599241"/>
              <a:gd name="connsiteY62" fmla="*/ 95892 h 606510"/>
              <a:gd name="connsiteX63" fmla="*/ 162753 w 599241"/>
              <a:gd name="connsiteY63" fmla="*/ 121135 h 606510"/>
              <a:gd name="connsiteX64" fmla="*/ 141574 w 599241"/>
              <a:gd name="connsiteY64" fmla="*/ 142285 h 606510"/>
              <a:gd name="connsiteX65" fmla="*/ 120395 w 599241"/>
              <a:gd name="connsiteY65" fmla="*/ 121135 h 606510"/>
              <a:gd name="connsiteX66" fmla="*/ 120395 w 599241"/>
              <a:gd name="connsiteY66" fmla="*/ 95892 h 606510"/>
              <a:gd name="connsiteX67" fmla="*/ 141574 w 599241"/>
              <a:gd name="connsiteY67" fmla="*/ 985 h 606510"/>
              <a:gd name="connsiteX68" fmla="*/ 162753 w 599241"/>
              <a:gd name="connsiteY68" fmla="*/ 22135 h 606510"/>
              <a:gd name="connsiteX69" fmla="*/ 162753 w 599241"/>
              <a:gd name="connsiteY69" fmla="*/ 53594 h 606510"/>
              <a:gd name="connsiteX70" fmla="*/ 436412 w 599241"/>
              <a:gd name="connsiteY70" fmla="*/ 53594 h 606510"/>
              <a:gd name="connsiteX71" fmla="*/ 436412 w 599241"/>
              <a:gd name="connsiteY71" fmla="*/ 22135 h 606510"/>
              <a:gd name="connsiteX72" fmla="*/ 457591 w 599241"/>
              <a:gd name="connsiteY72" fmla="*/ 985 h 606510"/>
              <a:gd name="connsiteX73" fmla="*/ 478770 w 599241"/>
              <a:gd name="connsiteY73" fmla="*/ 22135 h 606510"/>
              <a:gd name="connsiteX74" fmla="*/ 478770 w 599241"/>
              <a:gd name="connsiteY74" fmla="*/ 53594 h 606510"/>
              <a:gd name="connsiteX75" fmla="*/ 539879 w 599241"/>
              <a:gd name="connsiteY75" fmla="*/ 53594 h 606510"/>
              <a:gd name="connsiteX76" fmla="*/ 598178 w 599241"/>
              <a:gd name="connsiteY76" fmla="*/ 111887 h 606510"/>
              <a:gd name="connsiteX77" fmla="*/ 598178 w 599241"/>
              <a:gd name="connsiteY77" fmla="*/ 547307 h 606510"/>
              <a:gd name="connsiteX78" fmla="*/ 539879 w 599241"/>
              <a:gd name="connsiteY78" fmla="*/ 605525 h 606510"/>
              <a:gd name="connsiteX79" fmla="*/ 59362 w 599241"/>
              <a:gd name="connsiteY79" fmla="*/ 605525 h 606510"/>
              <a:gd name="connsiteX80" fmla="*/ 987 w 599241"/>
              <a:gd name="connsiteY80" fmla="*/ 547307 h 606510"/>
              <a:gd name="connsiteX81" fmla="*/ 987 w 599241"/>
              <a:gd name="connsiteY81" fmla="*/ 111887 h 606510"/>
              <a:gd name="connsiteX82" fmla="*/ 59362 w 599241"/>
              <a:gd name="connsiteY82" fmla="*/ 53594 h 606510"/>
              <a:gd name="connsiteX83" fmla="*/ 120395 w 599241"/>
              <a:gd name="connsiteY83" fmla="*/ 53594 h 606510"/>
              <a:gd name="connsiteX84" fmla="*/ 120395 w 599241"/>
              <a:gd name="connsiteY84" fmla="*/ 22135 h 606510"/>
              <a:gd name="connsiteX85" fmla="*/ 141574 w 599241"/>
              <a:gd name="connsiteY85" fmla="*/ 985 h 606510"/>
              <a:gd name="connsiteX86" fmla="*/ 141609 w 599241"/>
              <a:gd name="connsiteY86" fmla="*/ 565 h 606510"/>
              <a:gd name="connsiteX87" fmla="*/ 119974 w 599241"/>
              <a:gd name="connsiteY87" fmla="*/ 22167 h 606510"/>
              <a:gd name="connsiteX88" fmla="*/ 119974 w 599241"/>
              <a:gd name="connsiteY88" fmla="*/ 53167 h 606510"/>
              <a:gd name="connsiteX89" fmla="*/ 59396 w 599241"/>
              <a:gd name="connsiteY89" fmla="*/ 53167 h 606510"/>
              <a:gd name="connsiteX90" fmla="*/ 565 w 599241"/>
              <a:gd name="connsiteY90" fmla="*/ 111908 h 606510"/>
              <a:gd name="connsiteX91" fmla="*/ 565 w 599241"/>
              <a:gd name="connsiteY91" fmla="*/ 547276 h 606510"/>
              <a:gd name="connsiteX92" fmla="*/ 59396 w 599241"/>
              <a:gd name="connsiteY92" fmla="*/ 606017 h 606510"/>
              <a:gd name="connsiteX93" fmla="*/ 539917 w 599241"/>
              <a:gd name="connsiteY93" fmla="*/ 606017 h 606510"/>
              <a:gd name="connsiteX94" fmla="*/ 598748 w 599241"/>
              <a:gd name="connsiteY94" fmla="*/ 547276 h 606510"/>
              <a:gd name="connsiteX95" fmla="*/ 598748 w 599241"/>
              <a:gd name="connsiteY95" fmla="*/ 111908 h 606510"/>
              <a:gd name="connsiteX96" fmla="*/ 539917 w 599241"/>
              <a:gd name="connsiteY96" fmla="*/ 53167 h 606510"/>
              <a:gd name="connsiteX97" fmla="*/ 479339 w 599241"/>
              <a:gd name="connsiteY97" fmla="*/ 53167 h 606510"/>
              <a:gd name="connsiteX98" fmla="*/ 479339 w 599241"/>
              <a:gd name="connsiteY98" fmla="*/ 22167 h 606510"/>
              <a:gd name="connsiteX99" fmla="*/ 457628 w 599241"/>
              <a:gd name="connsiteY99" fmla="*/ 565 h 606510"/>
              <a:gd name="connsiteX100" fmla="*/ 435994 w 599241"/>
              <a:gd name="connsiteY100" fmla="*/ 22167 h 606510"/>
              <a:gd name="connsiteX101" fmla="*/ 435994 w 599241"/>
              <a:gd name="connsiteY101" fmla="*/ 53167 h 606510"/>
              <a:gd name="connsiteX102" fmla="*/ 163319 w 599241"/>
              <a:gd name="connsiteY102" fmla="*/ 53167 h 606510"/>
              <a:gd name="connsiteX103" fmla="*/ 163319 w 599241"/>
              <a:gd name="connsiteY103" fmla="*/ 22167 h 606510"/>
              <a:gd name="connsiteX104" fmla="*/ 141609 w 599241"/>
              <a:gd name="connsiteY104" fmla="*/ 565 h 606510"/>
              <a:gd name="connsiteX105" fmla="*/ 141574 w 599241"/>
              <a:gd name="connsiteY105" fmla="*/ 0 h 606510"/>
              <a:gd name="connsiteX106" fmla="*/ 163816 w 599241"/>
              <a:gd name="connsiteY106" fmla="*/ 22135 h 606510"/>
              <a:gd name="connsiteX107" fmla="*/ 163816 w 599241"/>
              <a:gd name="connsiteY107" fmla="*/ 52608 h 606510"/>
              <a:gd name="connsiteX108" fmla="*/ 435425 w 599241"/>
              <a:gd name="connsiteY108" fmla="*/ 52608 h 606510"/>
              <a:gd name="connsiteX109" fmla="*/ 435425 w 599241"/>
              <a:gd name="connsiteY109" fmla="*/ 22135 h 606510"/>
              <a:gd name="connsiteX110" fmla="*/ 457591 w 599241"/>
              <a:gd name="connsiteY110" fmla="*/ 0 h 606510"/>
              <a:gd name="connsiteX111" fmla="*/ 479757 w 599241"/>
              <a:gd name="connsiteY111" fmla="*/ 22135 h 606510"/>
              <a:gd name="connsiteX112" fmla="*/ 479757 w 599241"/>
              <a:gd name="connsiteY112" fmla="*/ 52608 h 606510"/>
              <a:gd name="connsiteX113" fmla="*/ 539879 w 599241"/>
              <a:gd name="connsiteY113" fmla="*/ 52608 h 606510"/>
              <a:gd name="connsiteX114" fmla="*/ 599241 w 599241"/>
              <a:gd name="connsiteY114" fmla="*/ 111887 h 606510"/>
              <a:gd name="connsiteX115" fmla="*/ 599241 w 599241"/>
              <a:gd name="connsiteY115" fmla="*/ 547307 h 606510"/>
              <a:gd name="connsiteX116" fmla="*/ 539879 w 599241"/>
              <a:gd name="connsiteY116" fmla="*/ 606510 h 606510"/>
              <a:gd name="connsiteX117" fmla="*/ 59362 w 599241"/>
              <a:gd name="connsiteY117" fmla="*/ 606510 h 606510"/>
              <a:gd name="connsiteX118" fmla="*/ 0 w 599241"/>
              <a:gd name="connsiteY118" fmla="*/ 547307 h 606510"/>
              <a:gd name="connsiteX119" fmla="*/ 0 w 599241"/>
              <a:gd name="connsiteY119" fmla="*/ 111887 h 606510"/>
              <a:gd name="connsiteX120" fmla="*/ 59362 w 599241"/>
              <a:gd name="connsiteY120" fmla="*/ 52608 h 606510"/>
              <a:gd name="connsiteX121" fmla="*/ 119408 w 599241"/>
              <a:gd name="connsiteY121" fmla="*/ 52608 h 606510"/>
              <a:gd name="connsiteX122" fmla="*/ 119408 w 599241"/>
              <a:gd name="connsiteY122" fmla="*/ 22135 h 606510"/>
              <a:gd name="connsiteX123" fmla="*/ 141574 w 599241"/>
              <a:gd name="connsiteY123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99241" h="606510">
                <a:moveTo>
                  <a:pt x="44332" y="210129"/>
                </a:moveTo>
                <a:lnTo>
                  <a:pt x="44332" y="547307"/>
                </a:lnTo>
                <a:cubicBezTo>
                  <a:pt x="44332" y="555494"/>
                  <a:pt x="51088" y="562240"/>
                  <a:pt x="59362" y="562240"/>
                </a:cubicBezTo>
                <a:lnTo>
                  <a:pt x="539879" y="562240"/>
                </a:lnTo>
                <a:cubicBezTo>
                  <a:pt x="548077" y="562240"/>
                  <a:pt x="554833" y="555494"/>
                  <a:pt x="554833" y="547307"/>
                </a:cubicBezTo>
                <a:lnTo>
                  <a:pt x="554833" y="210129"/>
                </a:lnTo>
                <a:close/>
                <a:moveTo>
                  <a:pt x="43910" y="209608"/>
                </a:moveTo>
                <a:lnTo>
                  <a:pt x="555403" y="209608"/>
                </a:lnTo>
                <a:lnTo>
                  <a:pt x="555403" y="547276"/>
                </a:lnTo>
                <a:cubicBezTo>
                  <a:pt x="555403" y="555765"/>
                  <a:pt x="548419" y="562738"/>
                  <a:pt x="539917" y="562738"/>
                </a:cubicBezTo>
                <a:lnTo>
                  <a:pt x="59396" y="562738"/>
                </a:lnTo>
                <a:cubicBezTo>
                  <a:pt x="50818" y="562738"/>
                  <a:pt x="43910" y="555765"/>
                  <a:pt x="43910" y="547276"/>
                </a:cubicBezTo>
                <a:close/>
                <a:moveTo>
                  <a:pt x="43345" y="209144"/>
                </a:moveTo>
                <a:lnTo>
                  <a:pt x="43345" y="547307"/>
                </a:lnTo>
                <a:cubicBezTo>
                  <a:pt x="43345" y="556100"/>
                  <a:pt x="50557" y="563226"/>
                  <a:pt x="59362" y="563226"/>
                </a:cubicBezTo>
                <a:lnTo>
                  <a:pt x="539879" y="563226"/>
                </a:lnTo>
                <a:cubicBezTo>
                  <a:pt x="548684" y="563226"/>
                  <a:pt x="555820" y="556100"/>
                  <a:pt x="555820" y="547307"/>
                </a:cubicBezTo>
                <a:lnTo>
                  <a:pt x="555820" y="209144"/>
                </a:lnTo>
                <a:close/>
                <a:moveTo>
                  <a:pt x="59362" y="96954"/>
                </a:moveTo>
                <a:cubicBezTo>
                  <a:pt x="51088" y="96954"/>
                  <a:pt x="44332" y="103624"/>
                  <a:pt x="44332" y="111887"/>
                </a:cubicBezTo>
                <a:lnTo>
                  <a:pt x="44332" y="165784"/>
                </a:lnTo>
                <a:lnTo>
                  <a:pt x="554833" y="165784"/>
                </a:lnTo>
                <a:lnTo>
                  <a:pt x="554833" y="111887"/>
                </a:lnTo>
                <a:cubicBezTo>
                  <a:pt x="554833" y="103624"/>
                  <a:pt x="548077" y="96954"/>
                  <a:pt x="539879" y="96954"/>
                </a:cubicBezTo>
                <a:lnTo>
                  <a:pt x="479757" y="96954"/>
                </a:lnTo>
                <a:lnTo>
                  <a:pt x="479757" y="121135"/>
                </a:lnTo>
                <a:cubicBezTo>
                  <a:pt x="479757" y="133340"/>
                  <a:pt x="469813" y="143270"/>
                  <a:pt x="457591" y="143270"/>
                </a:cubicBezTo>
                <a:cubicBezTo>
                  <a:pt x="445369" y="143270"/>
                  <a:pt x="435425" y="133340"/>
                  <a:pt x="435425" y="121135"/>
                </a:cubicBezTo>
                <a:lnTo>
                  <a:pt x="435425" y="96954"/>
                </a:lnTo>
                <a:lnTo>
                  <a:pt x="163816" y="96954"/>
                </a:lnTo>
                <a:lnTo>
                  <a:pt x="163816" y="121135"/>
                </a:lnTo>
                <a:cubicBezTo>
                  <a:pt x="163816" y="133340"/>
                  <a:pt x="153796" y="143270"/>
                  <a:pt x="141574" y="143270"/>
                </a:cubicBezTo>
                <a:cubicBezTo>
                  <a:pt x="129352" y="143270"/>
                  <a:pt x="119408" y="133340"/>
                  <a:pt x="119408" y="121135"/>
                </a:cubicBezTo>
                <a:lnTo>
                  <a:pt x="119408" y="96954"/>
                </a:lnTo>
                <a:close/>
                <a:moveTo>
                  <a:pt x="59396" y="96446"/>
                </a:moveTo>
                <a:lnTo>
                  <a:pt x="119974" y="96446"/>
                </a:lnTo>
                <a:lnTo>
                  <a:pt x="119974" y="121155"/>
                </a:lnTo>
                <a:cubicBezTo>
                  <a:pt x="119974" y="133131"/>
                  <a:pt x="129691" y="142833"/>
                  <a:pt x="141609" y="142833"/>
                </a:cubicBezTo>
                <a:cubicBezTo>
                  <a:pt x="153603" y="142833"/>
                  <a:pt x="163319" y="133131"/>
                  <a:pt x="163319" y="121155"/>
                </a:cubicBezTo>
                <a:lnTo>
                  <a:pt x="163319" y="96446"/>
                </a:lnTo>
                <a:lnTo>
                  <a:pt x="435994" y="96446"/>
                </a:lnTo>
                <a:lnTo>
                  <a:pt x="435994" y="121155"/>
                </a:lnTo>
                <a:cubicBezTo>
                  <a:pt x="435994" y="133131"/>
                  <a:pt x="445634" y="142833"/>
                  <a:pt x="457628" y="142833"/>
                </a:cubicBezTo>
                <a:cubicBezTo>
                  <a:pt x="469622" y="142833"/>
                  <a:pt x="479339" y="133131"/>
                  <a:pt x="479339" y="121155"/>
                </a:cubicBezTo>
                <a:lnTo>
                  <a:pt x="479339" y="96446"/>
                </a:lnTo>
                <a:lnTo>
                  <a:pt x="539917" y="96446"/>
                </a:lnTo>
                <a:cubicBezTo>
                  <a:pt x="548419" y="96446"/>
                  <a:pt x="555403" y="103343"/>
                  <a:pt x="555403" y="111908"/>
                </a:cubicBezTo>
                <a:lnTo>
                  <a:pt x="555403" y="166329"/>
                </a:lnTo>
                <a:lnTo>
                  <a:pt x="43910" y="166329"/>
                </a:lnTo>
                <a:lnTo>
                  <a:pt x="43910" y="111908"/>
                </a:lnTo>
                <a:cubicBezTo>
                  <a:pt x="43910" y="103343"/>
                  <a:pt x="50818" y="96446"/>
                  <a:pt x="59396" y="96446"/>
                </a:cubicBezTo>
                <a:close/>
                <a:moveTo>
                  <a:pt x="59362" y="95892"/>
                </a:moveTo>
                <a:cubicBezTo>
                  <a:pt x="50557" y="95892"/>
                  <a:pt x="43345" y="103094"/>
                  <a:pt x="43345" y="111887"/>
                </a:cubicBezTo>
                <a:lnTo>
                  <a:pt x="43345" y="166845"/>
                </a:lnTo>
                <a:lnTo>
                  <a:pt x="555820" y="166845"/>
                </a:lnTo>
                <a:lnTo>
                  <a:pt x="555820" y="111887"/>
                </a:lnTo>
                <a:cubicBezTo>
                  <a:pt x="555820" y="103094"/>
                  <a:pt x="548684" y="95892"/>
                  <a:pt x="539879" y="95892"/>
                </a:cubicBezTo>
                <a:lnTo>
                  <a:pt x="478770" y="95892"/>
                </a:lnTo>
                <a:lnTo>
                  <a:pt x="478770" y="121135"/>
                </a:lnTo>
                <a:cubicBezTo>
                  <a:pt x="478770" y="132809"/>
                  <a:pt x="469281" y="142285"/>
                  <a:pt x="457591" y="142285"/>
                </a:cubicBezTo>
                <a:cubicBezTo>
                  <a:pt x="445901" y="142285"/>
                  <a:pt x="436412" y="132809"/>
                  <a:pt x="436412" y="121135"/>
                </a:cubicBezTo>
                <a:lnTo>
                  <a:pt x="436412" y="95892"/>
                </a:lnTo>
                <a:lnTo>
                  <a:pt x="162753" y="95892"/>
                </a:lnTo>
                <a:lnTo>
                  <a:pt x="162753" y="121135"/>
                </a:lnTo>
                <a:cubicBezTo>
                  <a:pt x="162753" y="132809"/>
                  <a:pt x="153264" y="142285"/>
                  <a:pt x="141574" y="142285"/>
                </a:cubicBezTo>
                <a:cubicBezTo>
                  <a:pt x="129884" y="142285"/>
                  <a:pt x="120395" y="132809"/>
                  <a:pt x="120395" y="121135"/>
                </a:cubicBezTo>
                <a:lnTo>
                  <a:pt x="120395" y="95892"/>
                </a:lnTo>
                <a:close/>
                <a:moveTo>
                  <a:pt x="141574" y="985"/>
                </a:moveTo>
                <a:cubicBezTo>
                  <a:pt x="153264" y="985"/>
                  <a:pt x="162753" y="10461"/>
                  <a:pt x="162753" y="22135"/>
                </a:cubicBezTo>
                <a:lnTo>
                  <a:pt x="162753" y="53594"/>
                </a:lnTo>
                <a:lnTo>
                  <a:pt x="436412" y="53594"/>
                </a:lnTo>
                <a:lnTo>
                  <a:pt x="436412" y="22135"/>
                </a:lnTo>
                <a:cubicBezTo>
                  <a:pt x="436412" y="10461"/>
                  <a:pt x="445901" y="985"/>
                  <a:pt x="457591" y="985"/>
                </a:cubicBezTo>
                <a:cubicBezTo>
                  <a:pt x="469281" y="985"/>
                  <a:pt x="478770" y="10461"/>
                  <a:pt x="478770" y="22135"/>
                </a:cubicBezTo>
                <a:lnTo>
                  <a:pt x="478770" y="53594"/>
                </a:lnTo>
                <a:lnTo>
                  <a:pt x="539879" y="53594"/>
                </a:lnTo>
                <a:cubicBezTo>
                  <a:pt x="571989" y="53594"/>
                  <a:pt x="598178" y="79746"/>
                  <a:pt x="598178" y="111887"/>
                </a:cubicBezTo>
                <a:lnTo>
                  <a:pt x="598178" y="547307"/>
                </a:lnTo>
                <a:cubicBezTo>
                  <a:pt x="598178" y="579372"/>
                  <a:pt x="571989" y="605525"/>
                  <a:pt x="539879" y="605525"/>
                </a:cubicBezTo>
                <a:lnTo>
                  <a:pt x="59362" y="605525"/>
                </a:lnTo>
                <a:cubicBezTo>
                  <a:pt x="27176" y="605525"/>
                  <a:pt x="987" y="579372"/>
                  <a:pt x="987" y="547307"/>
                </a:cubicBezTo>
                <a:lnTo>
                  <a:pt x="987" y="111887"/>
                </a:lnTo>
                <a:cubicBezTo>
                  <a:pt x="987" y="79746"/>
                  <a:pt x="27176" y="53594"/>
                  <a:pt x="59362" y="53594"/>
                </a:cubicBezTo>
                <a:lnTo>
                  <a:pt x="120395" y="53594"/>
                </a:lnTo>
                <a:lnTo>
                  <a:pt x="120395" y="22135"/>
                </a:lnTo>
                <a:cubicBezTo>
                  <a:pt x="120395" y="10461"/>
                  <a:pt x="129884" y="985"/>
                  <a:pt x="141574" y="985"/>
                </a:cubicBezTo>
                <a:close/>
                <a:moveTo>
                  <a:pt x="141609" y="565"/>
                </a:moveTo>
                <a:cubicBezTo>
                  <a:pt x="129691" y="565"/>
                  <a:pt x="119974" y="10267"/>
                  <a:pt x="119974" y="22167"/>
                </a:cubicBezTo>
                <a:lnTo>
                  <a:pt x="119974" y="53167"/>
                </a:lnTo>
                <a:lnTo>
                  <a:pt x="59396" y="53167"/>
                </a:lnTo>
                <a:cubicBezTo>
                  <a:pt x="26906" y="53167"/>
                  <a:pt x="565" y="79544"/>
                  <a:pt x="565" y="111908"/>
                </a:cubicBezTo>
                <a:lnTo>
                  <a:pt x="565" y="547276"/>
                </a:lnTo>
                <a:cubicBezTo>
                  <a:pt x="565" y="579640"/>
                  <a:pt x="26906" y="606017"/>
                  <a:pt x="59396" y="606017"/>
                </a:cubicBezTo>
                <a:lnTo>
                  <a:pt x="539917" y="606017"/>
                </a:lnTo>
                <a:cubicBezTo>
                  <a:pt x="572331" y="606017"/>
                  <a:pt x="598748" y="579640"/>
                  <a:pt x="598748" y="547276"/>
                </a:cubicBezTo>
                <a:lnTo>
                  <a:pt x="598748" y="111908"/>
                </a:lnTo>
                <a:cubicBezTo>
                  <a:pt x="598748" y="79544"/>
                  <a:pt x="572331" y="53167"/>
                  <a:pt x="539917" y="53167"/>
                </a:cubicBezTo>
                <a:lnTo>
                  <a:pt x="479339" y="53167"/>
                </a:lnTo>
                <a:lnTo>
                  <a:pt x="479339" y="22167"/>
                </a:lnTo>
                <a:cubicBezTo>
                  <a:pt x="479339" y="10267"/>
                  <a:pt x="469622" y="565"/>
                  <a:pt x="457628" y="565"/>
                </a:cubicBezTo>
                <a:cubicBezTo>
                  <a:pt x="445634" y="565"/>
                  <a:pt x="435994" y="10267"/>
                  <a:pt x="435994" y="22167"/>
                </a:cubicBezTo>
                <a:lnTo>
                  <a:pt x="435994" y="53167"/>
                </a:lnTo>
                <a:lnTo>
                  <a:pt x="163319" y="53167"/>
                </a:lnTo>
                <a:lnTo>
                  <a:pt x="163319" y="22167"/>
                </a:lnTo>
                <a:cubicBezTo>
                  <a:pt x="163319" y="10267"/>
                  <a:pt x="153603" y="565"/>
                  <a:pt x="141609" y="565"/>
                </a:cubicBezTo>
                <a:close/>
                <a:moveTo>
                  <a:pt x="141574" y="0"/>
                </a:moveTo>
                <a:cubicBezTo>
                  <a:pt x="153796" y="0"/>
                  <a:pt x="163816" y="9930"/>
                  <a:pt x="163816" y="22135"/>
                </a:cubicBezTo>
                <a:lnTo>
                  <a:pt x="163816" y="52608"/>
                </a:lnTo>
                <a:lnTo>
                  <a:pt x="435425" y="52608"/>
                </a:lnTo>
                <a:lnTo>
                  <a:pt x="435425" y="22135"/>
                </a:lnTo>
                <a:cubicBezTo>
                  <a:pt x="435425" y="9930"/>
                  <a:pt x="445369" y="0"/>
                  <a:pt x="457591" y="0"/>
                </a:cubicBezTo>
                <a:cubicBezTo>
                  <a:pt x="469813" y="0"/>
                  <a:pt x="479757" y="9930"/>
                  <a:pt x="479757" y="22135"/>
                </a:cubicBezTo>
                <a:lnTo>
                  <a:pt x="479757" y="52608"/>
                </a:lnTo>
                <a:lnTo>
                  <a:pt x="539879" y="52608"/>
                </a:lnTo>
                <a:cubicBezTo>
                  <a:pt x="572596" y="52608"/>
                  <a:pt x="599241" y="79215"/>
                  <a:pt x="599241" y="111887"/>
                </a:cubicBezTo>
                <a:lnTo>
                  <a:pt x="599241" y="547307"/>
                </a:lnTo>
                <a:cubicBezTo>
                  <a:pt x="599241" y="579979"/>
                  <a:pt x="572596" y="606510"/>
                  <a:pt x="539879" y="606510"/>
                </a:cubicBezTo>
                <a:lnTo>
                  <a:pt x="59362" y="606510"/>
                </a:lnTo>
                <a:cubicBezTo>
                  <a:pt x="26645" y="606510"/>
                  <a:pt x="0" y="579979"/>
                  <a:pt x="0" y="547307"/>
                </a:cubicBezTo>
                <a:lnTo>
                  <a:pt x="0" y="111887"/>
                </a:lnTo>
                <a:cubicBezTo>
                  <a:pt x="0" y="79215"/>
                  <a:pt x="26645" y="52608"/>
                  <a:pt x="59362" y="52608"/>
                </a:cubicBezTo>
                <a:lnTo>
                  <a:pt x="119408" y="52608"/>
                </a:lnTo>
                <a:lnTo>
                  <a:pt x="119408" y="22135"/>
                </a:lnTo>
                <a:cubicBezTo>
                  <a:pt x="119408" y="9930"/>
                  <a:pt x="129352" y="0"/>
                  <a:pt x="141574" y="0"/>
                </a:cubicBezTo>
                <a:close/>
              </a:path>
            </a:pathLst>
          </a:custGeom>
          <a:solidFill>
            <a:srgbClr val="0082B0">
              <a:alpha val="62000"/>
            </a:srgbClr>
          </a:solidFill>
          <a:ln>
            <a:noFill/>
          </a:ln>
        </p:spPr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1C5AB7-91D1-48F4-BDD2-FB9897907FCD}"/>
              </a:ext>
            </a:extLst>
          </p:cNvPr>
          <p:cNvSpPr txBox="1"/>
          <p:nvPr/>
        </p:nvSpPr>
        <p:spPr>
          <a:xfrm>
            <a:off x="7041331" y="21336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9BD2"/>
                    </a:gs>
                    <a:gs pos="100000">
                      <a:srgbClr val="0082B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9AC287-B681-48D3-A990-EB55F23354C3}"/>
              </a:ext>
            </a:extLst>
          </p:cNvPr>
          <p:cNvSpPr txBox="1"/>
          <p:nvPr/>
        </p:nvSpPr>
        <p:spPr>
          <a:xfrm>
            <a:off x="6606188" y="2149087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gradFill>
                  <a:gsLst>
                    <a:gs pos="0">
                      <a:srgbClr val="009BD2"/>
                    </a:gs>
                    <a:gs pos="100000">
                      <a:srgbClr val="0082B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Th</a:t>
            </a:r>
            <a:endParaRPr lang="zh-CN" altLang="en-US" sz="1400" dirty="0">
              <a:gradFill>
                <a:gsLst>
                  <a:gs pos="0">
                    <a:srgbClr val="009BD2"/>
                  </a:gs>
                  <a:gs pos="100000">
                    <a:srgbClr val="0082B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22" name="calendar-empty-page-outline_58778">
            <a:extLst>
              <a:ext uri="{FF2B5EF4-FFF2-40B4-BE49-F238E27FC236}">
                <a16:creationId xmlns:a16="http://schemas.microsoft.com/office/drawing/2014/main" id="{CC92835A-AAE0-4A7D-99EF-25C2BD32264C}"/>
              </a:ext>
            </a:extLst>
          </p:cNvPr>
          <p:cNvSpPr>
            <a:spLocks noChangeAspect="1"/>
          </p:cNvSpPr>
          <p:nvPr/>
        </p:nvSpPr>
        <p:spPr bwMode="auto">
          <a:xfrm>
            <a:off x="6653999" y="2097380"/>
            <a:ext cx="323274" cy="327194"/>
          </a:xfrm>
          <a:custGeom>
            <a:avLst/>
            <a:gdLst>
              <a:gd name="connsiteX0" fmla="*/ 44332 w 599241"/>
              <a:gd name="connsiteY0" fmla="*/ 210129 h 606510"/>
              <a:gd name="connsiteX1" fmla="*/ 44332 w 599241"/>
              <a:gd name="connsiteY1" fmla="*/ 547307 h 606510"/>
              <a:gd name="connsiteX2" fmla="*/ 59362 w 599241"/>
              <a:gd name="connsiteY2" fmla="*/ 562240 h 606510"/>
              <a:gd name="connsiteX3" fmla="*/ 539879 w 599241"/>
              <a:gd name="connsiteY3" fmla="*/ 562240 h 606510"/>
              <a:gd name="connsiteX4" fmla="*/ 554833 w 599241"/>
              <a:gd name="connsiteY4" fmla="*/ 547307 h 606510"/>
              <a:gd name="connsiteX5" fmla="*/ 554833 w 599241"/>
              <a:gd name="connsiteY5" fmla="*/ 210129 h 606510"/>
              <a:gd name="connsiteX6" fmla="*/ 43910 w 599241"/>
              <a:gd name="connsiteY6" fmla="*/ 209608 h 606510"/>
              <a:gd name="connsiteX7" fmla="*/ 555403 w 599241"/>
              <a:gd name="connsiteY7" fmla="*/ 209608 h 606510"/>
              <a:gd name="connsiteX8" fmla="*/ 555403 w 599241"/>
              <a:gd name="connsiteY8" fmla="*/ 547276 h 606510"/>
              <a:gd name="connsiteX9" fmla="*/ 539917 w 599241"/>
              <a:gd name="connsiteY9" fmla="*/ 562738 h 606510"/>
              <a:gd name="connsiteX10" fmla="*/ 59396 w 599241"/>
              <a:gd name="connsiteY10" fmla="*/ 562738 h 606510"/>
              <a:gd name="connsiteX11" fmla="*/ 43910 w 599241"/>
              <a:gd name="connsiteY11" fmla="*/ 547276 h 606510"/>
              <a:gd name="connsiteX12" fmla="*/ 43345 w 599241"/>
              <a:gd name="connsiteY12" fmla="*/ 209144 h 606510"/>
              <a:gd name="connsiteX13" fmla="*/ 43345 w 599241"/>
              <a:gd name="connsiteY13" fmla="*/ 547307 h 606510"/>
              <a:gd name="connsiteX14" fmla="*/ 59362 w 599241"/>
              <a:gd name="connsiteY14" fmla="*/ 563226 h 606510"/>
              <a:gd name="connsiteX15" fmla="*/ 539879 w 599241"/>
              <a:gd name="connsiteY15" fmla="*/ 563226 h 606510"/>
              <a:gd name="connsiteX16" fmla="*/ 555820 w 599241"/>
              <a:gd name="connsiteY16" fmla="*/ 547307 h 606510"/>
              <a:gd name="connsiteX17" fmla="*/ 555820 w 599241"/>
              <a:gd name="connsiteY17" fmla="*/ 209144 h 606510"/>
              <a:gd name="connsiteX18" fmla="*/ 59362 w 599241"/>
              <a:gd name="connsiteY18" fmla="*/ 96954 h 606510"/>
              <a:gd name="connsiteX19" fmla="*/ 44332 w 599241"/>
              <a:gd name="connsiteY19" fmla="*/ 111887 h 606510"/>
              <a:gd name="connsiteX20" fmla="*/ 44332 w 599241"/>
              <a:gd name="connsiteY20" fmla="*/ 165784 h 606510"/>
              <a:gd name="connsiteX21" fmla="*/ 554833 w 599241"/>
              <a:gd name="connsiteY21" fmla="*/ 165784 h 606510"/>
              <a:gd name="connsiteX22" fmla="*/ 554833 w 599241"/>
              <a:gd name="connsiteY22" fmla="*/ 111887 h 606510"/>
              <a:gd name="connsiteX23" fmla="*/ 539879 w 599241"/>
              <a:gd name="connsiteY23" fmla="*/ 96954 h 606510"/>
              <a:gd name="connsiteX24" fmla="*/ 479757 w 599241"/>
              <a:gd name="connsiteY24" fmla="*/ 96954 h 606510"/>
              <a:gd name="connsiteX25" fmla="*/ 479757 w 599241"/>
              <a:gd name="connsiteY25" fmla="*/ 121135 h 606510"/>
              <a:gd name="connsiteX26" fmla="*/ 457591 w 599241"/>
              <a:gd name="connsiteY26" fmla="*/ 143270 h 606510"/>
              <a:gd name="connsiteX27" fmla="*/ 435425 w 599241"/>
              <a:gd name="connsiteY27" fmla="*/ 121135 h 606510"/>
              <a:gd name="connsiteX28" fmla="*/ 435425 w 599241"/>
              <a:gd name="connsiteY28" fmla="*/ 96954 h 606510"/>
              <a:gd name="connsiteX29" fmla="*/ 163816 w 599241"/>
              <a:gd name="connsiteY29" fmla="*/ 96954 h 606510"/>
              <a:gd name="connsiteX30" fmla="*/ 163816 w 599241"/>
              <a:gd name="connsiteY30" fmla="*/ 121135 h 606510"/>
              <a:gd name="connsiteX31" fmla="*/ 141574 w 599241"/>
              <a:gd name="connsiteY31" fmla="*/ 143270 h 606510"/>
              <a:gd name="connsiteX32" fmla="*/ 119408 w 599241"/>
              <a:gd name="connsiteY32" fmla="*/ 121135 h 606510"/>
              <a:gd name="connsiteX33" fmla="*/ 119408 w 599241"/>
              <a:gd name="connsiteY33" fmla="*/ 96954 h 606510"/>
              <a:gd name="connsiteX34" fmla="*/ 59396 w 599241"/>
              <a:gd name="connsiteY34" fmla="*/ 96446 h 606510"/>
              <a:gd name="connsiteX35" fmla="*/ 119974 w 599241"/>
              <a:gd name="connsiteY35" fmla="*/ 96446 h 606510"/>
              <a:gd name="connsiteX36" fmla="*/ 119974 w 599241"/>
              <a:gd name="connsiteY36" fmla="*/ 121155 h 606510"/>
              <a:gd name="connsiteX37" fmla="*/ 141609 w 599241"/>
              <a:gd name="connsiteY37" fmla="*/ 142833 h 606510"/>
              <a:gd name="connsiteX38" fmla="*/ 163319 w 599241"/>
              <a:gd name="connsiteY38" fmla="*/ 121155 h 606510"/>
              <a:gd name="connsiteX39" fmla="*/ 163319 w 599241"/>
              <a:gd name="connsiteY39" fmla="*/ 96446 h 606510"/>
              <a:gd name="connsiteX40" fmla="*/ 435994 w 599241"/>
              <a:gd name="connsiteY40" fmla="*/ 96446 h 606510"/>
              <a:gd name="connsiteX41" fmla="*/ 435994 w 599241"/>
              <a:gd name="connsiteY41" fmla="*/ 121155 h 606510"/>
              <a:gd name="connsiteX42" fmla="*/ 457628 w 599241"/>
              <a:gd name="connsiteY42" fmla="*/ 142833 h 606510"/>
              <a:gd name="connsiteX43" fmla="*/ 479339 w 599241"/>
              <a:gd name="connsiteY43" fmla="*/ 121155 h 606510"/>
              <a:gd name="connsiteX44" fmla="*/ 479339 w 599241"/>
              <a:gd name="connsiteY44" fmla="*/ 96446 h 606510"/>
              <a:gd name="connsiteX45" fmla="*/ 539917 w 599241"/>
              <a:gd name="connsiteY45" fmla="*/ 96446 h 606510"/>
              <a:gd name="connsiteX46" fmla="*/ 555403 w 599241"/>
              <a:gd name="connsiteY46" fmla="*/ 111908 h 606510"/>
              <a:gd name="connsiteX47" fmla="*/ 555403 w 599241"/>
              <a:gd name="connsiteY47" fmla="*/ 166329 h 606510"/>
              <a:gd name="connsiteX48" fmla="*/ 43910 w 599241"/>
              <a:gd name="connsiteY48" fmla="*/ 166329 h 606510"/>
              <a:gd name="connsiteX49" fmla="*/ 43910 w 599241"/>
              <a:gd name="connsiteY49" fmla="*/ 111908 h 606510"/>
              <a:gd name="connsiteX50" fmla="*/ 59396 w 599241"/>
              <a:gd name="connsiteY50" fmla="*/ 96446 h 606510"/>
              <a:gd name="connsiteX51" fmla="*/ 59362 w 599241"/>
              <a:gd name="connsiteY51" fmla="*/ 95892 h 606510"/>
              <a:gd name="connsiteX52" fmla="*/ 43345 w 599241"/>
              <a:gd name="connsiteY52" fmla="*/ 111887 h 606510"/>
              <a:gd name="connsiteX53" fmla="*/ 43345 w 599241"/>
              <a:gd name="connsiteY53" fmla="*/ 166845 h 606510"/>
              <a:gd name="connsiteX54" fmla="*/ 555820 w 599241"/>
              <a:gd name="connsiteY54" fmla="*/ 166845 h 606510"/>
              <a:gd name="connsiteX55" fmla="*/ 555820 w 599241"/>
              <a:gd name="connsiteY55" fmla="*/ 111887 h 606510"/>
              <a:gd name="connsiteX56" fmla="*/ 539879 w 599241"/>
              <a:gd name="connsiteY56" fmla="*/ 95892 h 606510"/>
              <a:gd name="connsiteX57" fmla="*/ 478770 w 599241"/>
              <a:gd name="connsiteY57" fmla="*/ 95892 h 606510"/>
              <a:gd name="connsiteX58" fmla="*/ 478770 w 599241"/>
              <a:gd name="connsiteY58" fmla="*/ 121135 h 606510"/>
              <a:gd name="connsiteX59" fmla="*/ 457591 w 599241"/>
              <a:gd name="connsiteY59" fmla="*/ 142285 h 606510"/>
              <a:gd name="connsiteX60" fmla="*/ 436412 w 599241"/>
              <a:gd name="connsiteY60" fmla="*/ 121135 h 606510"/>
              <a:gd name="connsiteX61" fmla="*/ 436412 w 599241"/>
              <a:gd name="connsiteY61" fmla="*/ 95892 h 606510"/>
              <a:gd name="connsiteX62" fmla="*/ 162753 w 599241"/>
              <a:gd name="connsiteY62" fmla="*/ 95892 h 606510"/>
              <a:gd name="connsiteX63" fmla="*/ 162753 w 599241"/>
              <a:gd name="connsiteY63" fmla="*/ 121135 h 606510"/>
              <a:gd name="connsiteX64" fmla="*/ 141574 w 599241"/>
              <a:gd name="connsiteY64" fmla="*/ 142285 h 606510"/>
              <a:gd name="connsiteX65" fmla="*/ 120395 w 599241"/>
              <a:gd name="connsiteY65" fmla="*/ 121135 h 606510"/>
              <a:gd name="connsiteX66" fmla="*/ 120395 w 599241"/>
              <a:gd name="connsiteY66" fmla="*/ 95892 h 606510"/>
              <a:gd name="connsiteX67" fmla="*/ 141574 w 599241"/>
              <a:gd name="connsiteY67" fmla="*/ 985 h 606510"/>
              <a:gd name="connsiteX68" fmla="*/ 162753 w 599241"/>
              <a:gd name="connsiteY68" fmla="*/ 22135 h 606510"/>
              <a:gd name="connsiteX69" fmla="*/ 162753 w 599241"/>
              <a:gd name="connsiteY69" fmla="*/ 53594 h 606510"/>
              <a:gd name="connsiteX70" fmla="*/ 436412 w 599241"/>
              <a:gd name="connsiteY70" fmla="*/ 53594 h 606510"/>
              <a:gd name="connsiteX71" fmla="*/ 436412 w 599241"/>
              <a:gd name="connsiteY71" fmla="*/ 22135 h 606510"/>
              <a:gd name="connsiteX72" fmla="*/ 457591 w 599241"/>
              <a:gd name="connsiteY72" fmla="*/ 985 h 606510"/>
              <a:gd name="connsiteX73" fmla="*/ 478770 w 599241"/>
              <a:gd name="connsiteY73" fmla="*/ 22135 h 606510"/>
              <a:gd name="connsiteX74" fmla="*/ 478770 w 599241"/>
              <a:gd name="connsiteY74" fmla="*/ 53594 h 606510"/>
              <a:gd name="connsiteX75" fmla="*/ 539879 w 599241"/>
              <a:gd name="connsiteY75" fmla="*/ 53594 h 606510"/>
              <a:gd name="connsiteX76" fmla="*/ 598178 w 599241"/>
              <a:gd name="connsiteY76" fmla="*/ 111887 h 606510"/>
              <a:gd name="connsiteX77" fmla="*/ 598178 w 599241"/>
              <a:gd name="connsiteY77" fmla="*/ 547307 h 606510"/>
              <a:gd name="connsiteX78" fmla="*/ 539879 w 599241"/>
              <a:gd name="connsiteY78" fmla="*/ 605525 h 606510"/>
              <a:gd name="connsiteX79" fmla="*/ 59362 w 599241"/>
              <a:gd name="connsiteY79" fmla="*/ 605525 h 606510"/>
              <a:gd name="connsiteX80" fmla="*/ 987 w 599241"/>
              <a:gd name="connsiteY80" fmla="*/ 547307 h 606510"/>
              <a:gd name="connsiteX81" fmla="*/ 987 w 599241"/>
              <a:gd name="connsiteY81" fmla="*/ 111887 h 606510"/>
              <a:gd name="connsiteX82" fmla="*/ 59362 w 599241"/>
              <a:gd name="connsiteY82" fmla="*/ 53594 h 606510"/>
              <a:gd name="connsiteX83" fmla="*/ 120395 w 599241"/>
              <a:gd name="connsiteY83" fmla="*/ 53594 h 606510"/>
              <a:gd name="connsiteX84" fmla="*/ 120395 w 599241"/>
              <a:gd name="connsiteY84" fmla="*/ 22135 h 606510"/>
              <a:gd name="connsiteX85" fmla="*/ 141574 w 599241"/>
              <a:gd name="connsiteY85" fmla="*/ 985 h 606510"/>
              <a:gd name="connsiteX86" fmla="*/ 141609 w 599241"/>
              <a:gd name="connsiteY86" fmla="*/ 565 h 606510"/>
              <a:gd name="connsiteX87" fmla="*/ 119974 w 599241"/>
              <a:gd name="connsiteY87" fmla="*/ 22167 h 606510"/>
              <a:gd name="connsiteX88" fmla="*/ 119974 w 599241"/>
              <a:gd name="connsiteY88" fmla="*/ 53167 h 606510"/>
              <a:gd name="connsiteX89" fmla="*/ 59396 w 599241"/>
              <a:gd name="connsiteY89" fmla="*/ 53167 h 606510"/>
              <a:gd name="connsiteX90" fmla="*/ 565 w 599241"/>
              <a:gd name="connsiteY90" fmla="*/ 111908 h 606510"/>
              <a:gd name="connsiteX91" fmla="*/ 565 w 599241"/>
              <a:gd name="connsiteY91" fmla="*/ 547276 h 606510"/>
              <a:gd name="connsiteX92" fmla="*/ 59396 w 599241"/>
              <a:gd name="connsiteY92" fmla="*/ 606017 h 606510"/>
              <a:gd name="connsiteX93" fmla="*/ 539917 w 599241"/>
              <a:gd name="connsiteY93" fmla="*/ 606017 h 606510"/>
              <a:gd name="connsiteX94" fmla="*/ 598748 w 599241"/>
              <a:gd name="connsiteY94" fmla="*/ 547276 h 606510"/>
              <a:gd name="connsiteX95" fmla="*/ 598748 w 599241"/>
              <a:gd name="connsiteY95" fmla="*/ 111908 h 606510"/>
              <a:gd name="connsiteX96" fmla="*/ 539917 w 599241"/>
              <a:gd name="connsiteY96" fmla="*/ 53167 h 606510"/>
              <a:gd name="connsiteX97" fmla="*/ 479339 w 599241"/>
              <a:gd name="connsiteY97" fmla="*/ 53167 h 606510"/>
              <a:gd name="connsiteX98" fmla="*/ 479339 w 599241"/>
              <a:gd name="connsiteY98" fmla="*/ 22167 h 606510"/>
              <a:gd name="connsiteX99" fmla="*/ 457628 w 599241"/>
              <a:gd name="connsiteY99" fmla="*/ 565 h 606510"/>
              <a:gd name="connsiteX100" fmla="*/ 435994 w 599241"/>
              <a:gd name="connsiteY100" fmla="*/ 22167 h 606510"/>
              <a:gd name="connsiteX101" fmla="*/ 435994 w 599241"/>
              <a:gd name="connsiteY101" fmla="*/ 53167 h 606510"/>
              <a:gd name="connsiteX102" fmla="*/ 163319 w 599241"/>
              <a:gd name="connsiteY102" fmla="*/ 53167 h 606510"/>
              <a:gd name="connsiteX103" fmla="*/ 163319 w 599241"/>
              <a:gd name="connsiteY103" fmla="*/ 22167 h 606510"/>
              <a:gd name="connsiteX104" fmla="*/ 141609 w 599241"/>
              <a:gd name="connsiteY104" fmla="*/ 565 h 606510"/>
              <a:gd name="connsiteX105" fmla="*/ 141574 w 599241"/>
              <a:gd name="connsiteY105" fmla="*/ 0 h 606510"/>
              <a:gd name="connsiteX106" fmla="*/ 163816 w 599241"/>
              <a:gd name="connsiteY106" fmla="*/ 22135 h 606510"/>
              <a:gd name="connsiteX107" fmla="*/ 163816 w 599241"/>
              <a:gd name="connsiteY107" fmla="*/ 52608 h 606510"/>
              <a:gd name="connsiteX108" fmla="*/ 435425 w 599241"/>
              <a:gd name="connsiteY108" fmla="*/ 52608 h 606510"/>
              <a:gd name="connsiteX109" fmla="*/ 435425 w 599241"/>
              <a:gd name="connsiteY109" fmla="*/ 22135 h 606510"/>
              <a:gd name="connsiteX110" fmla="*/ 457591 w 599241"/>
              <a:gd name="connsiteY110" fmla="*/ 0 h 606510"/>
              <a:gd name="connsiteX111" fmla="*/ 479757 w 599241"/>
              <a:gd name="connsiteY111" fmla="*/ 22135 h 606510"/>
              <a:gd name="connsiteX112" fmla="*/ 479757 w 599241"/>
              <a:gd name="connsiteY112" fmla="*/ 52608 h 606510"/>
              <a:gd name="connsiteX113" fmla="*/ 539879 w 599241"/>
              <a:gd name="connsiteY113" fmla="*/ 52608 h 606510"/>
              <a:gd name="connsiteX114" fmla="*/ 599241 w 599241"/>
              <a:gd name="connsiteY114" fmla="*/ 111887 h 606510"/>
              <a:gd name="connsiteX115" fmla="*/ 599241 w 599241"/>
              <a:gd name="connsiteY115" fmla="*/ 547307 h 606510"/>
              <a:gd name="connsiteX116" fmla="*/ 539879 w 599241"/>
              <a:gd name="connsiteY116" fmla="*/ 606510 h 606510"/>
              <a:gd name="connsiteX117" fmla="*/ 59362 w 599241"/>
              <a:gd name="connsiteY117" fmla="*/ 606510 h 606510"/>
              <a:gd name="connsiteX118" fmla="*/ 0 w 599241"/>
              <a:gd name="connsiteY118" fmla="*/ 547307 h 606510"/>
              <a:gd name="connsiteX119" fmla="*/ 0 w 599241"/>
              <a:gd name="connsiteY119" fmla="*/ 111887 h 606510"/>
              <a:gd name="connsiteX120" fmla="*/ 59362 w 599241"/>
              <a:gd name="connsiteY120" fmla="*/ 52608 h 606510"/>
              <a:gd name="connsiteX121" fmla="*/ 119408 w 599241"/>
              <a:gd name="connsiteY121" fmla="*/ 52608 h 606510"/>
              <a:gd name="connsiteX122" fmla="*/ 119408 w 599241"/>
              <a:gd name="connsiteY122" fmla="*/ 22135 h 606510"/>
              <a:gd name="connsiteX123" fmla="*/ 141574 w 599241"/>
              <a:gd name="connsiteY123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99241" h="606510">
                <a:moveTo>
                  <a:pt x="44332" y="210129"/>
                </a:moveTo>
                <a:lnTo>
                  <a:pt x="44332" y="547307"/>
                </a:lnTo>
                <a:cubicBezTo>
                  <a:pt x="44332" y="555494"/>
                  <a:pt x="51088" y="562240"/>
                  <a:pt x="59362" y="562240"/>
                </a:cubicBezTo>
                <a:lnTo>
                  <a:pt x="539879" y="562240"/>
                </a:lnTo>
                <a:cubicBezTo>
                  <a:pt x="548077" y="562240"/>
                  <a:pt x="554833" y="555494"/>
                  <a:pt x="554833" y="547307"/>
                </a:cubicBezTo>
                <a:lnTo>
                  <a:pt x="554833" y="210129"/>
                </a:lnTo>
                <a:close/>
                <a:moveTo>
                  <a:pt x="43910" y="209608"/>
                </a:moveTo>
                <a:lnTo>
                  <a:pt x="555403" y="209608"/>
                </a:lnTo>
                <a:lnTo>
                  <a:pt x="555403" y="547276"/>
                </a:lnTo>
                <a:cubicBezTo>
                  <a:pt x="555403" y="555765"/>
                  <a:pt x="548419" y="562738"/>
                  <a:pt x="539917" y="562738"/>
                </a:cubicBezTo>
                <a:lnTo>
                  <a:pt x="59396" y="562738"/>
                </a:lnTo>
                <a:cubicBezTo>
                  <a:pt x="50818" y="562738"/>
                  <a:pt x="43910" y="555765"/>
                  <a:pt x="43910" y="547276"/>
                </a:cubicBezTo>
                <a:close/>
                <a:moveTo>
                  <a:pt x="43345" y="209144"/>
                </a:moveTo>
                <a:lnTo>
                  <a:pt x="43345" y="547307"/>
                </a:lnTo>
                <a:cubicBezTo>
                  <a:pt x="43345" y="556100"/>
                  <a:pt x="50557" y="563226"/>
                  <a:pt x="59362" y="563226"/>
                </a:cubicBezTo>
                <a:lnTo>
                  <a:pt x="539879" y="563226"/>
                </a:lnTo>
                <a:cubicBezTo>
                  <a:pt x="548684" y="563226"/>
                  <a:pt x="555820" y="556100"/>
                  <a:pt x="555820" y="547307"/>
                </a:cubicBezTo>
                <a:lnTo>
                  <a:pt x="555820" y="209144"/>
                </a:lnTo>
                <a:close/>
                <a:moveTo>
                  <a:pt x="59362" y="96954"/>
                </a:moveTo>
                <a:cubicBezTo>
                  <a:pt x="51088" y="96954"/>
                  <a:pt x="44332" y="103624"/>
                  <a:pt x="44332" y="111887"/>
                </a:cubicBezTo>
                <a:lnTo>
                  <a:pt x="44332" y="165784"/>
                </a:lnTo>
                <a:lnTo>
                  <a:pt x="554833" y="165784"/>
                </a:lnTo>
                <a:lnTo>
                  <a:pt x="554833" y="111887"/>
                </a:lnTo>
                <a:cubicBezTo>
                  <a:pt x="554833" y="103624"/>
                  <a:pt x="548077" y="96954"/>
                  <a:pt x="539879" y="96954"/>
                </a:cubicBezTo>
                <a:lnTo>
                  <a:pt x="479757" y="96954"/>
                </a:lnTo>
                <a:lnTo>
                  <a:pt x="479757" y="121135"/>
                </a:lnTo>
                <a:cubicBezTo>
                  <a:pt x="479757" y="133340"/>
                  <a:pt x="469813" y="143270"/>
                  <a:pt x="457591" y="143270"/>
                </a:cubicBezTo>
                <a:cubicBezTo>
                  <a:pt x="445369" y="143270"/>
                  <a:pt x="435425" y="133340"/>
                  <a:pt x="435425" y="121135"/>
                </a:cubicBezTo>
                <a:lnTo>
                  <a:pt x="435425" y="96954"/>
                </a:lnTo>
                <a:lnTo>
                  <a:pt x="163816" y="96954"/>
                </a:lnTo>
                <a:lnTo>
                  <a:pt x="163816" y="121135"/>
                </a:lnTo>
                <a:cubicBezTo>
                  <a:pt x="163816" y="133340"/>
                  <a:pt x="153796" y="143270"/>
                  <a:pt x="141574" y="143270"/>
                </a:cubicBezTo>
                <a:cubicBezTo>
                  <a:pt x="129352" y="143270"/>
                  <a:pt x="119408" y="133340"/>
                  <a:pt x="119408" y="121135"/>
                </a:cubicBezTo>
                <a:lnTo>
                  <a:pt x="119408" y="96954"/>
                </a:lnTo>
                <a:close/>
                <a:moveTo>
                  <a:pt x="59396" y="96446"/>
                </a:moveTo>
                <a:lnTo>
                  <a:pt x="119974" y="96446"/>
                </a:lnTo>
                <a:lnTo>
                  <a:pt x="119974" y="121155"/>
                </a:lnTo>
                <a:cubicBezTo>
                  <a:pt x="119974" y="133131"/>
                  <a:pt x="129691" y="142833"/>
                  <a:pt x="141609" y="142833"/>
                </a:cubicBezTo>
                <a:cubicBezTo>
                  <a:pt x="153603" y="142833"/>
                  <a:pt x="163319" y="133131"/>
                  <a:pt x="163319" y="121155"/>
                </a:cubicBezTo>
                <a:lnTo>
                  <a:pt x="163319" y="96446"/>
                </a:lnTo>
                <a:lnTo>
                  <a:pt x="435994" y="96446"/>
                </a:lnTo>
                <a:lnTo>
                  <a:pt x="435994" y="121155"/>
                </a:lnTo>
                <a:cubicBezTo>
                  <a:pt x="435994" y="133131"/>
                  <a:pt x="445634" y="142833"/>
                  <a:pt x="457628" y="142833"/>
                </a:cubicBezTo>
                <a:cubicBezTo>
                  <a:pt x="469622" y="142833"/>
                  <a:pt x="479339" y="133131"/>
                  <a:pt x="479339" y="121155"/>
                </a:cubicBezTo>
                <a:lnTo>
                  <a:pt x="479339" y="96446"/>
                </a:lnTo>
                <a:lnTo>
                  <a:pt x="539917" y="96446"/>
                </a:lnTo>
                <a:cubicBezTo>
                  <a:pt x="548419" y="96446"/>
                  <a:pt x="555403" y="103343"/>
                  <a:pt x="555403" y="111908"/>
                </a:cubicBezTo>
                <a:lnTo>
                  <a:pt x="555403" y="166329"/>
                </a:lnTo>
                <a:lnTo>
                  <a:pt x="43910" y="166329"/>
                </a:lnTo>
                <a:lnTo>
                  <a:pt x="43910" y="111908"/>
                </a:lnTo>
                <a:cubicBezTo>
                  <a:pt x="43910" y="103343"/>
                  <a:pt x="50818" y="96446"/>
                  <a:pt x="59396" y="96446"/>
                </a:cubicBezTo>
                <a:close/>
                <a:moveTo>
                  <a:pt x="59362" y="95892"/>
                </a:moveTo>
                <a:cubicBezTo>
                  <a:pt x="50557" y="95892"/>
                  <a:pt x="43345" y="103094"/>
                  <a:pt x="43345" y="111887"/>
                </a:cubicBezTo>
                <a:lnTo>
                  <a:pt x="43345" y="166845"/>
                </a:lnTo>
                <a:lnTo>
                  <a:pt x="555820" y="166845"/>
                </a:lnTo>
                <a:lnTo>
                  <a:pt x="555820" y="111887"/>
                </a:lnTo>
                <a:cubicBezTo>
                  <a:pt x="555820" y="103094"/>
                  <a:pt x="548684" y="95892"/>
                  <a:pt x="539879" y="95892"/>
                </a:cubicBezTo>
                <a:lnTo>
                  <a:pt x="478770" y="95892"/>
                </a:lnTo>
                <a:lnTo>
                  <a:pt x="478770" y="121135"/>
                </a:lnTo>
                <a:cubicBezTo>
                  <a:pt x="478770" y="132809"/>
                  <a:pt x="469281" y="142285"/>
                  <a:pt x="457591" y="142285"/>
                </a:cubicBezTo>
                <a:cubicBezTo>
                  <a:pt x="445901" y="142285"/>
                  <a:pt x="436412" y="132809"/>
                  <a:pt x="436412" y="121135"/>
                </a:cubicBezTo>
                <a:lnTo>
                  <a:pt x="436412" y="95892"/>
                </a:lnTo>
                <a:lnTo>
                  <a:pt x="162753" y="95892"/>
                </a:lnTo>
                <a:lnTo>
                  <a:pt x="162753" y="121135"/>
                </a:lnTo>
                <a:cubicBezTo>
                  <a:pt x="162753" y="132809"/>
                  <a:pt x="153264" y="142285"/>
                  <a:pt x="141574" y="142285"/>
                </a:cubicBezTo>
                <a:cubicBezTo>
                  <a:pt x="129884" y="142285"/>
                  <a:pt x="120395" y="132809"/>
                  <a:pt x="120395" y="121135"/>
                </a:cubicBezTo>
                <a:lnTo>
                  <a:pt x="120395" y="95892"/>
                </a:lnTo>
                <a:close/>
                <a:moveTo>
                  <a:pt x="141574" y="985"/>
                </a:moveTo>
                <a:cubicBezTo>
                  <a:pt x="153264" y="985"/>
                  <a:pt x="162753" y="10461"/>
                  <a:pt x="162753" y="22135"/>
                </a:cubicBezTo>
                <a:lnTo>
                  <a:pt x="162753" y="53594"/>
                </a:lnTo>
                <a:lnTo>
                  <a:pt x="436412" y="53594"/>
                </a:lnTo>
                <a:lnTo>
                  <a:pt x="436412" y="22135"/>
                </a:lnTo>
                <a:cubicBezTo>
                  <a:pt x="436412" y="10461"/>
                  <a:pt x="445901" y="985"/>
                  <a:pt x="457591" y="985"/>
                </a:cubicBezTo>
                <a:cubicBezTo>
                  <a:pt x="469281" y="985"/>
                  <a:pt x="478770" y="10461"/>
                  <a:pt x="478770" y="22135"/>
                </a:cubicBezTo>
                <a:lnTo>
                  <a:pt x="478770" y="53594"/>
                </a:lnTo>
                <a:lnTo>
                  <a:pt x="539879" y="53594"/>
                </a:lnTo>
                <a:cubicBezTo>
                  <a:pt x="571989" y="53594"/>
                  <a:pt x="598178" y="79746"/>
                  <a:pt x="598178" y="111887"/>
                </a:cubicBezTo>
                <a:lnTo>
                  <a:pt x="598178" y="547307"/>
                </a:lnTo>
                <a:cubicBezTo>
                  <a:pt x="598178" y="579372"/>
                  <a:pt x="571989" y="605525"/>
                  <a:pt x="539879" y="605525"/>
                </a:cubicBezTo>
                <a:lnTo>
                  <a:pt x="59362" y="605525"/>
                </a:lnTo>
                <a:cubicBezTo>
                  <a:pt x="27176" y="605525"/>
                  <a:pt x="987" y="579372"/>
                  <a:pt x="987" y="547307"/>
                </a:cubicBezTo>
                <a:lnTo>
                  <a:pt x="987" y="111887"/>
                </a:lnTo>
                <a:cubicBezTo>
                  <a:pt x="987" y="79746"/>
                  <a:pt x="27176" y="53594"/>
                  <a:pt x="59362" y="53594"/>
                </a:cubicBezTo>
                <a:lnTo>
                  <a:pt x="120395" y="53594"/>
                </a:lnTo>
                <a:lnTo>
                  <a:pt x="120395" y="22135"/>
                </a:lnTo>
                <a:cubicBezTo>
                  <a:pt x="120395" y="10461"/>
                  <a:pt x="129884" y="985"/>
                  <a:pt x="141574" y="985"/>
                </a:cubicBezTo>
                <a:close/>
                <a:moveTo>
                  <a:pt x="141609" y="565"/>
                </a:moveTo>
                <a:cubicBezTo>
                  <a:pt x="129691" y="565"/>
                  <a:pt x="119974" y="10267"/>
                  <a:pt x="119974" y="22167"/>
                </a:cubicBezTo>
                <a:lnTo>
                  <a:pt x="119974" y="53167"/>
                </a:lnTo>
                <a:lnTo>
                  <a:pt x="59396" y="53167"/>
                </a:lnTo>
                <a:cubicBezTo>
                  <a:pt x="26906" y="53167"/>
                  <a:pt x="565" y="79544"/>
                  <a:pt x="565" y="111908"/>
                </a:cubicBezTo>
                <a:lnTo>
                  <a:pt x="565" y="547276"/>
                </a:lnTo>
                <a:cubicBezTo>
                  <a:pt x="565" y="579640"/>
                  <a:pt x="26906" y="606017"/>
                  <a:pt x="59396" y="606017"/>
                </a:cubicBezTo>
                <a:lnTo>
                  <a:pt x="539917" y="606017"/>
                </a:lnTo>
                <a:cubicBezTo>
                  <a:pt x="572331" y="606017"/>
                  <a:pt x="598748" y="579640"/>
                  <a:pt x="598748" y="547276"/>
                </a:cubicBezTo>
                <a:lnTo>
                  <a:pt x="598748" y="111908"/>
                </a:lnTo>
                <a:cubicBezTo>
                  <a:pt x="598748" y="79544"/>
                  <a:pt x="572331" y="53167"/>
                  <a:pt x="539917" y="53167"/>
                </a:cubicBezTo>
                <a:lnTo>
                  <a:pt x="479339" y="53167"/>
                </a:lnTo>
                <a:lnTo>
                  <a:pt x="479339" y="22167"/>
                </a:lnTo>
                <a:cubicBezTo>
                  <a:pt x="479339" y="10267"/>
                  <a:pt x="469622" y="565"/>
                  <a:pt x="457628" y="565"/>
                </a:cubicBezTo>
                <a:cubicBezTo>
                  <a:pt x="445634" y="565"/>
                  <a:pt x="435994" y="10267"/>
                  <a:pt x="435994" y="22167"/>
                </a:cubicBezTo>
                <a:lnTo>
                  <a:pt x="435994" y="53167"/>
                </a:lnTo>
                <a:lnTo>
                  <a:pt x="163319" y="53167"/>
                </a:lnTo>
                <a:lnTo>
                  <a:pt x="163319" y="22167"/>
                </a:lnTo>
                <a:cubicBezTo>
                  <a:pt x="163319" y="10267"/>
                  <a:pt x="153603" y="565"/>
                  <a:pt x="141609" y="565"/>
                </a:cubicBezTo>
                <a:close/>
                <a:moveTo>
                  <a:pt x="141574" y="0"/>
                </a:moveTo>
                <a:cubicBezTo>
                  <a:pt x="153796" y="0"/>
                  <a:pt x="163816" y="9930"/>
                  <a:pt x="163816" y="22135"/>
                </a:cubicBezTo>
                <a:lnTo>
                  <a:pt x="163816" y="52608"/>
                </a:lnTo>
                <a:lnTo>
                  <a:pt x="435425" y="52608"/>
                </a:lnTo>
                <a:lnTo>
                  <a:pt x="435425" y="22135"/>
                </a:lnTo>
                <a:cubicBezTo>
                  <a:pt x="435425" y="9930"/>
                  <a:pt x="445369" y="0"/>
                  <a:pt x="457591" y="0"/>
                </a:cubicBezTo>
                <a:cubicBezTo>
                  <a:pt x="469813" y="0"/>
                  <a:pt x="479757" y="9930"/>
                  <a:pt x="479757" y="22135"/>
                </a:cubicBezTo>
                <a:lnTo>
                  <a:pt x="479757" y="52608"/>
                </a:lnTo>
                <a:lnTo>
                  <a:pt x="539879" y="52608"/>
                </a:lnTo>
                <a:cubicBezTo>
                  <a:pt x="572596" y="52608"/>
                  <a:pt x="599241" y="79215"/>
                  <a:pt x="599241" y="111887"/>
                </a:cubicBezTo>
                <a:lnTo>
                  <a:pt x="599241" y="547307"/>
                </a:lnTo>
                <a:cubicBezTo>
                  <a:pt x="599241" y="579979"/>
                  <a:pt x="572596" y="606510"/>
                  <a:pt x="539879" y="606510"/>
                </a:cubicBezTo>
                <a:lnTo>
                  <a:pt x="59362" y="606510"/>
                </a:lnTo>
                <a:cubicBezTo>
                  <a:pt x="26645" y="606510"/>
                  <a:pt x="0" y="579979"/>
                  <a:pt x="0" y="547307"/>
                </a:cubicBezTo>
                <a:lnTo>
                  <a:pt x="0" y="111887"/>
                </a:lnTo>
                <a:cubicBezTo>
                  <a:pt x="0" y="79215"/>
                  <a:pt x="26645" y="52608"/>
                  <a:pt x="59362" y="52608"/>
                </a:cubicBezTo>
                <a:lnTo>
                  <a:pt x="119408" y="52608"/>
                </a:lnTo>
                <a:lnTo>
                  <a:pt x="119408" y="22135"/>
                </a:lnTo>
                <a:cubicBezTo>
                  <a:pt x="119408" y="9930"/>
                  <a:pt x="129352" y="0"/>
                  <a:pt x="141574" y="0"/>
                </a:cubicBezTo>
                <a:close/>
              </a:path>
            </a:pathLst>
          </a:custGeom>
          <a:solidFill>
            <a:srgbClr val="0082B0">
              <a:alpha val="62000"/>
            </a:srgbClr>
          </a:solidFill>
          <a:ln>
            <a:noFill/>
          </a:ln>
        </p:spPr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54BEDD-1FD9-4231-A677-4DDB1A448F3A}"/>
              </a:ext>
            </a:extLst>
          </p:cNvPr>
          <p:cNvSpPr txBox="1"/>
          <p:nvPr/>
        </p:nvSpPr>
        <p:spPr>
          <a:xfrm>
            <a:off x="9600612" y="21336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9BD2"/>
                    </a:gs>
                    <a:gs pos="100000">
                      <a:srgbClr val="0082B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第四季度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5BAA09-E5D1-4BE4-84A9-2C94E98AC06F}"/>
              </a:ext>
            </a:extLst>
          </p:cNvPr>
          <p:cNvSpPr txBox="1"/>
          <p:nvPr/>
        </p:nvSpPr>
        <p:spPr>
          <a:xfrm>
            <a:off x="9167137" y="2149087"/>
            <a:ext cx="418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gradFill>
                  <a:gsLst>
                    <a:gs pos="0">
                      <a:srgbClr val="009BD2"/>
                    </a:gs>
                    <a:gs pos="100000">
                      <a:srgbClr val="0082B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Fo</a:t>
            </a:r>
            <a:endParaRPr lang="zh-CN" altLang="en-US" sz="1400" dirty="0">
              <a:gradFill>
                <a:gsLst>
                  <a:gs pos="0">
                    <a:srgbClr val="009BD2"/>
                  </a:gs>
                  <a:gs pos="100000">
                    <a:srgbClr val="0082B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25" name="calendar-empty-page-outline_58778">
            <a:extLst>
              <a:ext uri="{FF2B5EF4-FFF2-40B4-BE49-F238E27FC236}">
                <a16:creationId xmlns:a16="http://schemas.microsoft.com/office/drawing/2014/main" id="{9D1E073F-4013-4126-AF39-0BFC9D246C16}"/>
              </a:ext>
            </a:extLst>
          </p:cNvPr>
          <p:cNvSpPr>
            <a:spLocks noChangeAspect="1"/>
          </p:cNvSpPr>
          <p:nvPr/>
        </p:nvSpPr>
        <p:spPr bwMode="auto">
          <a:xfrm>
            <a:off x="9213280" y="2097380"/>
            <a:ext cx="323274" cy="327194"/>
          </a:xfrm>
          <a:custGeom>
            <a:avLst/>
            <a:gdLst>
              <a:gd name="connsiteX0" fmla="*/ 44332 w 599241"/>
              <a:gd name="connsiteY0" fmla="*/ 210129 h 606510"/>
              <a:gd name="connsiteX1" fmla="*/ 44332 w 599241"/>
              <a:gd name="connsiteY1" fmla="*/ 547307 h 606510"/>
              <a:gd name="connsiteX2" fmla="*/ 59362 w 599241"/>
              <a:gd name="connsiteY2" fmla="*/ 562240 h 606510"/>
              <a:gd name="connsiteX3" fmla="*/ 539879 w 599241"/>
              <a:gd name="connsiteY3" fmla="*/ 562240 h 606510"/>
              <a:gd name="connsiteX4" fmla="*/ 554833 w 599241"/>
              <a:gd name="connsiteY4" fmla="*/ 547307 h 606510"/>
              <a:gd name="connsiteX5" fmla="*/ 554833 w 599241"/>
              <a:gd name="connsiteY5" fmla="*/ 210129 h 606510"/>
              <a:gd name="connsiteX6" fmla="*/ 43910 w 599241"/>
              <a:gd name="connsiteY6" fmla="*/ 209608 h 606510"/>
              <a:gd name="connsiteX7" fmla="*/ 555403 w 599241"/>
              <a:gd name="connsiteY7" fmla="*/ 209608 h 606510"/>
              <a:gd name="connsiteX8" fmla="*/ 555403 w 599241"/>
              <a:gd name="connsiteY8" fmla="*/ 547276 h 606510"/>
              <a:gd name="connsiteX9" fmla="*/ 539917 w 599241"/>
              <a:gd name="connsiteY9" fmla="*/ 562738 h 606510"/>
              <a:gd name="connsiteX10" fmla="*/ 59396 w 599241"/>
              <a:gd name="connsiteY10" fmla="*/ 562738 h 606510"/>
              <a:gd name="connsiteX11" fmla="*/ 43910 w 599241"/>
              <a:gd name="connsiteY11" fmla="*/ 547276 h 606510"/>
              <a:gd name="connsiteX12" fmla="*/ 43345 w 599241"/>
              <a:gd name="connsiteY12" fmla="*/ 209144 h 606510"/>
              <a:gd name="connsiteX13" fmla="*/ 43345 w 599241"/>
              <a:gd name="connsiteY13" fmla="*/ 547307 h 606510"/>
              <a:gd name="connsiteX14" fmla="*/ 59362 w 599241"/>
              <a:gd name="connsiteY14" fmla="*/ 563226 h 606510"/>
              <a:gd name="connsiteX15" fmla="*/ 539879 w 599241"/>
              <a:gd name="connsiteY15" fmla="*/ 563226 h 606510"/>
              <a:gd name="connsiteX16" fmla="*/ 555820 w 599241"/>
              <a:gd name="connsiteY16" fmla="*/ 547307 h 606510"/>
              <a:gd name="connsiteX17" fmla="*/ 555820 w 599241"/>
              <a:gd name="connsiteY17" fmla="*/ 209144 h 606510"/>
              <a:gd name="connsiteX18" fmla="*/ 59362 w 599241"/>
              <a:gd name="connsiteY18" fmla="*/ 96954 h 606510"/>
              <a:gd name="connsiteX19" fmla="*/ 44332 w 599241"/>
              <a:gd name="connsiteY19" fmla="*/ 111887 h 606510"/>
              <a:gd name="connsiteX20" fmla="*/ 44332 w 599241"/>
              <a:gd name="connsiteY20" fmla="*/ 165784 h 606510"/>
              <a:gd name="connsiteX21" fmla="*/ 554833 w 599241"/>
              <a:gd name="connsiteY21" fmla="*/ 165784 h 606510"/>
              <a:gd name="connsiteX22" fmla="*/ 554833 w 599241"/>
              <a:gd name="connsiteY22" fmla="*/ 111887 h 606510"/>
              <a:gd name="connsiteX23" fmla="*/ 539879 w 599241"/>
              <a:gd name="connsiteY23" fmla="*/ 96954 h 606510"/>
              <a:gd name="connsiteX24" fmla="*/ 479757 w 599241"/>
              <a:gd name="connsiteY24" fmla="*/ 96954 h 606510"/>
              <a:gd name="connsiteX25" fmla="*/ 479757 w 599241"/>
              <a:gd name="connsiteY25" fmla="*/ 121135 h 606510"/>
              <a:gd name="connsiteX26" fmla="*/ 457591 w 599241"/>
              <a:gd name="connsiteY26" fmla="*/ 143270 h 606510"/>
              <a:gd name="connsiteX27" fmla="*/ 435425 w 599241"/>
              <a:gd name="connsiteY27" fmla="*/ 121135 h 606510"/>
              <a:gd name="connsiteX28" fmla="*/ 435425 w 599241"/>
              <a:gd name="connsiteY28" fmla="*/ 96954 h 606510"/>
              <a:gd name="connsiteX29" fmla="*/ 163816 w 599241"/>
              <a:gd name="connsiteY29" fmla="*/ 96954 h 606510"/>
              <a:gd name="connsiteX30" fmla="*/ 163816 w 599241"/>
              <a:gd name="connsiteY30" fmla="*/ 121135 h 606510"/>
              <a:gd name="connsiteX31" fmla="*/ 141574 w 599241"/>
              <a:gd name="connsiteY31" fmla="*/ 143270 h 606510"/>
              <a:gd name="connsiteX32" fmla="*/ 119408 w 599241"/>
              <a:gd name="connsiteY32" fmla="*/ 121135 h 606510"/>
              <a:gd name="connsiteX33" fmla="*/ 119408 w 599241"/>
              <a:gd name="connsiteY33" fmla="*/ 96954 h 606510"/>
              <a:gd name="connsiteX34" fmla="*/ 59396 w 599241"/>
              <a:gd name="connsiteY34" fmla="*/ 96446 h 606510"/>
              <a:gd name="connsiteX35" fmla="*/ 119974 w 599241"/>
              <a:gd name="connsiteY35" fmla="*/ 96446 h 606510"/>
              <a:gd name="connsiteX36" fmla="*/ 119974 w 599241"/>
              <a:gd name="connsiteY36" fmla="*/ 121155 h 606510"/>
              <a:gd name="connsiteX37" fmla="*/ 141609 w 599241"/>
              <a:gd name="connsiteY37" fmla="*/ 142833 h 606510"/>
              <a:gd name="connsiteX38" fmla="*/ 163319 w 599241"/>
              <a:gd name="connsiteY38" fmla="*/ 121155 h 606510"/>
              <a:gd name="connsiteX39" fmla="*/ 163319 w 599241"/>
              <a:gd name="connsiteY39" fmla="*/ 96446 h 606510"/>
              <a:gd name="connsiteX40" fmla="*/ 435994 w 599241"/>
              <a:gd name="connsiteY40" fmla="*/ 96446 h 606510"/>
              <a:gd name="connsiteX41" fmla="*/ 435994 w 599241"/>
              <a:gd name="connsiteY41" fmla="*/ 121155 h 606510"/>
              <a:gd name="connsiteX42" fmla="*/ 457628 w 599241"/>
              <a:gd name="connsiteY42" fmla="*/ 142833 h 606510"/>
              <a:gd name="connsiteX43" fmla="*/ 479339 w 599241"/>
              <a:gd name="connsiteY43" fmla="*/ 121155 h 606510"/>
              <a:gd name="connsiteX44" fmla="*/ 479339 w 599241"/>
              <a:gd name="connsiteY44" fmla="*/ 96446 h 606510"/>
              <a:gd name="connsiteX45" fmla="*/ 539917 w 599241"/>
              <a:gd name="connsiteY45" fmla="*/ 96446 h 606510"/>
              <a:gd name="connsiteX46" fmla="*/ 555403 w 599241"/>
              <a:gd name="connsiteY46" fmla="*/ 111908 h 606510"/>
              <a:gd name="connsiteX47" fmla="*/ 555403 w 599241"/>
              <a:gd name="connsiteY47" fmla="*/ 166329 h 606510"/>
              <a:gd name="connsiteX48" fmla="*/ 43910 w 599241"/>
              <a:gd name="connsiteY48" fmla="*/ 166329 h 606510"/>
              <a:gd name="connsiteX49" fmla="*/ 43910 w 599241"/>
              <a:gd name="connsiteY49" fmla="*/ 111908 h 606510"/>
              <a:gd name="connsiteX50" fmla="*/ 59396 w 599241"/>
              <a:gd name="connsiteY50" fmla="*/ 96446 h 606510"/>
              <a:gd name="connsiteX51" fmla="*/ 59362 w 599241"/>
              <a:gd name="connsiteY51" fmla="*/ 95892 h 606510"/>
              <a:gd name="connsiteX52" fmla="*/ 43345 w 599241"/>
              <a:gd name="connsiteY52" fmla="*/ 111887 h 606510"/>
              <a:gd name="connsiteX53" fmla="*/ 43345 w 599241"/>
              <a:gd name="connsiteY53" fmla="*/ 166845 h 606510"/>
              <a:gd name="connsiteX54" fmla="*/ 555820 w 599241"/>
              <a:gd name="connsiteY54" fmla="*/ 166845 h 606510"/>
              <a:gd name="connsiteX55" fmla="*/ 555820 w 599241"/>
              <a:gd name="connsiteY55" fmla="*/ 111887 h 606510"/>
              <a:gd name="connsiteX56" fmla="*/ 539879 w 599241"/>
              <a:gd name="connsiteY56" fmla="*/ 95892 h 606510"/>
              <a:gd name="connsiteX57" fmla="*/ 478770 w 599241"/>
              <a:gd name="connsiteY57" fmla="*/ 95892 h 606510"/>
              <a:gd name="connsiteX58" fmla="*/ 478770 w 599241"/>
              <a:gd name="connsiteY58" fmla="*/ 121135 h 606510"/>
              <a:gd name="connsiteX59" fmla="*/ 457591 w 599241"/>
              <a:gd name="connsiteY59" fmla="*/ 142285 h 606510"/>
              <a:gd name="connsiteX60" fmla="*/ 436412 w 599241"/>
              <a:gd name="connsiteY60" fmla="*/ 121135 h 606510"/>
              <a:gd name="connsiteX61" fmla="*/ 436412 w 599241"/>
              <a:gd name="connsiteY61" fmla="*/ 95892 h 606510"/>
              <a:gd name="connsiteX62" fmla="*/ 162753 w 599241"/>
              <a:gd name="connsiteY62" fmla="*/ 95892 h 606510"/>
              <a:gd name="connsiteX63" fmla="*/ 162753 w 599241"/>
              <a:gd name="connsiteY63" fmla="*/ 121135 h 606510"/>
              <a:gd name="connsiteX64" fmla="*/ 141574 w 599241"/>
              <a:gd name="connsiteY64" fmla="*/ 142285 h 606510"/>
              <a:gd name="connsiteX65" fmla="*/ 120395 w 599241"/>
              <a:gd name="connsiteY65" fmla="*/ 121135 h 606510"/>
              <a:gd name="connsiteX66" fmla="*/ 120395 w 599241"/>
              <a:gd name="connsiteY66" fmla="*/ 95892 h 606510"/>
              <a:gd name="connsiteX67" fmla="*/ 141574 w 599241"/>
              <a:gd name="connsiteY67" fmla="*/ 985 h 606510"/>
              <a:gd name="connsiteX68" fmla="*/ 162753 w 599241"/>
              <a:gd name="connsiteY68" fmla="*/ 22135 h 606510"/>
              <a:gd name="connsiteX69" fmla="*/ 162753 w 599241"/>
              <a:gd name="connsiteY69" fmla="*/ 53594 h 606510"/>
              <a:gd name="connsiteX70" fmla="*/ 436412 w 599241"/>
              <a:gd name="connsiteY70" fmla="*/ 53594 h 606510"/>
              <a:gd name="connsiteX71" fmla="*/ 436412 w 599241"/>
              <a:gd name="connsiteY71" fmla="*/ 22135 h 606510"/>
              <a:gd name="connsiteX72" fmla="*/ 457591 w 599241"/>
              <a:gd name="connsiteY72" fmla="*/ 985 h 606510"/>
              <a:gd name="connsiteX73" fmla="*/ 478770 w 599241"/>
              <a:gd name="connsiteY73" fmla="*/ 22135 h 606510"/>
              <a:gd name="connsiteX74" fmla="*/ 478770 w 599241"/>
              <a:gd name="connsiteY74" fmla="*/ 53594 h 606510"/>
              <a:gd name="connsiteX75" fmla="*/ 539879 w 599241"/>
              <a:gd name="connsiteY75" fmla="*/ 53594 h 606510"/>
              <a:gd name="connsiteX76" fmla="*/ 598178 w 599241"/>
              <a:gd name="connsiteY76" fmla="*/ 111887 h 606510"/>
              <a:gd name="connsiteX77" fmla="*/ 598178 w 599241"/>
              <a:gd name="connsiteY77" fmla="*/ 547307 h 606510"/>
              <a:gd name="connsiteX78" fmla="*/ 539879 w 599241"/>
              <a:gd name="connsiteY78" fmla="*/ 605525 h 606510"/>
              <a:gd name="connsiteX79" fmla="*/ 59362 w 599241"/>
              <a:gd name="connsiteY79" fmla="*/ 605525 h 606510"/>
              <a:gd name="connsiteX80" fmla="*/ 987 w 599241"/>
              <a:gd name="connsiteY80" fmla="*/ 547307 h 606510"/>
              <a:gd name="connsiteX81" fmla="*/ 987 w 599241"/>
              <a:gd name="connsiteY81" fmla="*/ 111887 h 606510"/>
              <a:gd name="connsiteX82" fmla="*/ 59362 w 599241"/>
              <a:gd name="connsiteY82" fmla="*/ 53594 h 606510"/>
              <a:gd name="connsiteX83" fmla="*/ 120395 w 599241"/>
              <a:gd name="connsiteY83" fmla="*/ 53594 h 606510"/>
              <a:gd name="connsiteX84" fmla="*/ 120395 w 599241"/>
              <a:gd name="connsiteY84" fmla="*/ 22135 h 606510"/>
              <a:gd name="connsiteX85" fmla="*/ 141574 w 599241"/>
              <a:gd name="connsiteY85" fmla="*/ 985 h 606510"/>
              <a:gd name="connsiteX86" fmla="*/ 141609 w 599241"/>
              <a:gd name="connsiteY86" fmla="*/ 565 h 606510"/>
              <a:gd name="connsiteX87" fmla="*/ 119974 w 599241"/>
              <a:gd name="connsiteY87" fmla="*/ 22167 h 606510"/>
              <a:gd name="connsiteX88" fmla="*/ 119974 w 599241"/>
              <a:gd name="connsiteY88" fmla="*/ 53167 h 606510"/>
              <a:gd name="connsiteX89" fmla="*/ 59396 w 599241"/>
              <a:gd name="connsiteY89" fmla="*/ 53167 h 606510"/>
              <a:gd name="connsiteX90" fmla="*/ 565 w 599241"/>
              <a:gd name="connsiteY90" fmla="*/ 111908 h 606510"/>
              <a:gd name="connsiteX91" fmla="*/ 565 w 599241"/>
              <a:gd name="connsiteY91" fmla="*/ 547276 h 606510"/>
              <a:gd name="connsiteX92" fmla="*/ 59396 w 599241"/>
              <a:gd name="connsiteY92" fmla="*/ 606017 h 606510"/>
              <a:gd name="connsiteX93" fmla="*/ 539917 w 599241"/>
              <a:gd name="connsiteY93" fmla="*/ 606017 h 606510"/>
              <a:gd name="connsiteX94" fmla="*/ 598748 w 599241"/>
              <a:gd name="connsiteY94" fmla="*/ 547276 h 606510"/>
              <a:gd name="connsiteX95" fmla="*/ 598748 w 599241"/>
              <a:gd name="connsiteY95" fmla="*/ 111908 h 606510"/>
              <a:gd name="connsiteX96" fmla="*/ 539917 w 599241"/>
              <a:gd name="connsiteY96" fmla="*/ 53167 h 606510"/>
              <a:gd name="connsiteX97" fmla="*/ 479339 w 599241"/>
              <a:gd name="connsiteY97" fmla="*/ 53167 h 606510"/>
              <a:gd name="connsiteX98" fmla="*/ 479339 w 599241"/>
              <a:gd name="connsiteY98" fmla="*/ 22167 h 606510"/>
              <a:gd name="connsiteX99" fmla="*/ 457628 w 599241"/>
              <a:gd name="connsiteY99" fmla="*/ 565 h 606510"/>
              <a:gd name="connsiteX100" fmla="*/ 435994 w 599241"/>
              <a:gd name="connsiteY100" fmla="*/ 22167 h 606510"/>
              <a:gd name="connsiteX101" fmla="*/ 435994 w 599241"/>
              <a:gd name="connsiteY101" fmla="*/ 53167 h 606510"/>
              <a:gd name="connsiteX102" fmla="*/ 163319 w 599241"/>
              <a:gd name="connsiteY102" fmla="*/ 53167 h 606510"/>
              <a:gd name="connsiteX103" fmla="*/ 163319 w 599241"/>
              <a:gd name="connsiteY103" fmla="*/ 22167 h 606510"/>
              <a:gd name="connsiteX104" fmla="*/ 141609 w 599241"/>
              <a:gd name="connsiteY104" fmla="*/ 565 h 606510"/>
              <a:gd name="connsiteX105" fmla="*/ 141574 w 599241"/>
              <a:gd name="connsiteY105" fmla="*/ 0 h 606510"/>
              <a:gd name="connsiteX106" fmla="*/ 163816 w 599241"/>
              <a:gd name="connsiteY106" fmla="*/ 22135 h 606510"/>
              <a:gd name="connsiteX107" fmla="*/ 163816 w 599241"/>
              <a:gd name="connsiteY107" fmla="*/ 52608 h 606510"/>
              <a:gd name="connsiteX108" fmla="*/ 435425 w 599241"/>
              <a:gd name="connsiteY108" fmla="*/ 52608 h 606510"/>
              <a:gd name="connsiteX109" fmla="*/ 435425 w 599241"/>
              <a:gd name="connsiteY109" fmla="*/ 22135 h 606510"/>
              <a:gd name="connsiteX110" fmla="*/ 457591 w 599241"/>
              <a:gd name="connsiteY110" fmla="*/ 0 h 606510"/>
              <a:gd name="connsiteX111" fmla="*/ 479757 w 599241"/>
              <a:gd name="connsiteY111" fmla="*/ 22135 h 606510"/>
              <a:gd name="connsiteX112" fmla="*/ 479757 w 599241"/>
              <a:gd name="connsiteY112" fmla="*/ 52608 h 606510"/>
              <a:gd name="connsiteX113" fmla="*/ 539879 w 599241"/>
              <a:gd name="connsiteY113" fmla="*/ 52608 h 606510"/>
              <a:gd name="connsiteX114" fmla="*/ 599241 w 599241"/>
              <a:gd name="connsiteY114" fmla="*/ 111887 h 606510"/>
              <a:gd name="connsiteX115" fmla="*/ 599241 w 599241"/>
              <a:gd name="connsiteY115" fmla="*/ 547307 h 606510"/>
              <a:gd name="connsiteX116" fmla="*/ 539879 w 599241"/>
              <a:gd name="connsiteY116" fmla="*/ 606510 h 606510"/>
              <a:gd name="connsiteX117" fmla="*/ 59362 w 599241"/>
              <a:gd name="connsiteY117" fmla="*/ 606510 h 606510"/>
              <a:gd name="connsiteX118" fmla="*/ 0 w 599241"/>
              <a:gd name="connsiteY118" fmla="*/ 547307 h 606510"/>
              <a:gd name="connsiteX119" fmla="*/ 0 w 599241"/>
              <a:gd name="connsiteY119" fmla="*/ 111887 h 606510"/>
              <a:gd name="connsiteX120" fmla="*/ 59362 w 599241"/>
              <a:gd name="connsiteY120" fmla="*/ 52608 h 606510"/>
              <a:gd name="connsiteX121" fmla="*/ 119408 w 599241"/>
              <a:gd name="connsiteY121" fmla="*/ 52608 h 606510"/>
              <a:gd name="connsiteX122" fmla="*/ 119408 w 599241"/>
              <a:gd name="connsiteY122" fmla="*/ 22135 h 606510"/>
              <a:gd name="connsiteX123" fmla="*/ 141574 w 599241"/>
              <a:gd name="connsiteY123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99241" h="606510">
                <a:moveTo>
                  <a:pt x="44332" y="210129"/>
                </a:moveTo>
                <a:lnTo>
                  <a:pt x="44332" y="547307"/>
                </a:lnTo>
                <a:cubicBezTo>
                  <a:pt x="44332" y="555494"/>
                  <a:pt x="51088" y="562240"/>
                  <a:pt x="59362" y="562240"/>
                </a:cubicBezTo>
                <a:lnTo>
                  <a:pt x="539879" y="562240"/>
                </a:lnTo>
                <a:cubicBezTo>
                  <a:pt x="548077" y="562240"/>
                  <a:pt x="554833" y="555494"/>
                  <a:pt x="554833" y="547307"/>
                </a:cubicBezTo>
                <a:lnTo>
                  <a:pt x="554833" y="210129"/>
                </a:lnTo>
                <a:close/>
                <a:moveTo>
                  <a:pt x="43910" y="209608"/>
                </a:moveTo>
                <a:lnTo>
                  <a:pt x="555403" y="209608"/>
                </a:lnTo>
                <a:lnTo>
                  <a:pt x="555403" y="547276"/>
                </a:lnTo>
                <a:cubicBezTo>
                  <a:pt x="555403" y="555765"/>
                  <a:pt x="548419" y="562738"/>
                  <a:pt x="539917" y="562738"/>
                </a:cubicBezTo>
                <a:lnTo>
                  <a:pt x="59396" y="562738"/>
                </a:lnTo>
                <a:cubicBezTo>
                  <a:pt x="50818" y="562738"/>
                  <a:pt x="43910" y="555765"/>
                  <a:pt x="43910" y="547276"/>
                </a:cubicBezTo>
                <a:close/>
                <a:moveTo>
                  <a:pt x="43345" y="209144"/>
                </a:moveTo>
                <a:lnTo>
                  <a:pt x="43345" y="547307"/>
                </a:lnTo>
                <a:cubicBezTo>
                  <a:pt x="43345" y="556100"/>
                  <a:pt x="50557" y="563226"/>
                  <a:pt x="59362" y="563226"/>
                </a:cubicBezTo>
                <a:lnTo>
                  <a:pt x="539879" y="563226"/>
                </a:lnTo>
                <a:cubicBezTo>
                  <a:pt x="548684" y="563226"/>
                  <a:pt x="555820" y="556100"/>
                  <a:pt x="555820" y="547307"/>
                </a:cubicBezTo>
                <a:lnTo>
                  <a:pt x="555820" y="209144"/>
                </a:lnTo>
                <a:close/>
                <a:moveTo>
                  <a:pt x="59362" y="96954"/>
                </a:moveTo>
                <a:cubicBezTo>
                  <a:pt x="51088" y="96954"/>
                  <a:pt x="44332" y="103624"/>
                  <a:pt x="44332" y="111887"/>
                </a:cubicBezTo>
                <a:lnTo>
                  <a:pt x="44332" y="165784"/>
                </a:lnTo>
                <a:lnTo>
                  <a:pt x="554833" y="165784"/>
                </a:lnTo>
                <a:lnTo>
                  <a:pt x="554833" y="111887"/>
                </a:lnTo>
                <a:cubicBezTo>
                  <a:pt x="554833" y="103624"/>
                  <a:pt x="548077" y="96954"/>
                  <a:pt x="539879" y="96954"/>
                </a:cubicBezTo>
                <a:lnTo>
                  <a:pt x="479757" y="96954"/>
                </a:lnTo>
                <a:lnTo>
                  <a:pt x="479757" y="121135"/>
                </a:lnTo>
                <a:cubicBezTo>
                  <a:pt x="479757" y="133340"/>
                  <a:pt x="469813" y="143270"/>
                  <a:pt x="457591" y="143270"/>
                </a:cubicBezTo>
                <a:cubicBezTo>
                  <a:pt x="445369" y="143270"/>
                  <a:pt x="435425" y="133340"/>
                  <a:pt x="435425" y="121135"/>
                </a:cubicBezTo>
                <a:lnTo>
                  <a:pt x="435425" y="96954"/>
                </a:lnTo>
                <a:lnTo>
                  <a:pt x="163816" y="96954"/>
                </a:lnTo>
                <a:lnTo>
                  <a:pt x="163816" y="121135"/>
                </a:lnTo>
                <a:cubicBezTo>
                  <a:pt x="163816" y="133340"/>
                  <a:pt x="153796" y="143270"/>
                  <a:pt x="141574" y="143270"/>
                </a:cubicBezTo>
                <a:cubicBezTo>
                  <a:pt x="129352" y="143270"/>
                  <a:pt x="119408" y="133340"/>
                  <a:pt x="119408" y="121135"/>
                </a:cubicBezTo>
                <a:lnTo>
                  <a:pt x="119408" y="96954"/>
                </a:lnTo>
                <a:close/>
                <a:moveTo>
                  <a:pt x="59396" y="96446"/>
                </a:moveTo>
                <a:lnTo>
                  <a:pt x="119974" y="96446"/>
                </a:lnTo>
                <a:lnTo>
                  <a:pt x="119974" y="121155"/>
                </a:lnTo>
                <a:cubicBezTo>
                  <a:pt x="119974" y="133131"/>
                  <a:pt x="129691" y="142833"/>
                  <a:pt x="141609" y="142833"/>
                </a:cubicBezTo>
                <a:cubicBezTo>
                  <a:pt x="153603" y="142833"/>
                  <a:pt x="163319" y="133131"/>
                  <a:pt x="163319" y="121155"/>
                </a:cubicBezTo>
                <a:lnTo>
                  <a:pt x="163319" y="96446"/>
                </a:lnTo>
                <a:lnTo>
                  <a:pt x="435994" y="96446"/>
                </a:lnTo>
                <a:lnTo>
                  <a:pt x="435994" y="121155"/>
                </a:lnTo>
                <a:cubicBezTo>
                  <a:pt x="435994" y="133131"/>
                  <a:pt x="445634" y="142833"/>
                  <a:pt x="457628" y="142833"/>
                </a:cubicBezTo>
                <a:cubicBezTo>
                  <a:pt x="469622" y="142833"/>
                  <a:pt x="479339" y="133131"/>
                  <a:pt x="479339" y="121155"/>
                </a:cubicBezTo>
                <a:lnTo>
                  <a:pt x="479339" y="96446"/>
                </a:lnTo>
                <a:lnTo>
                  <a:pt x="539917" y="96446"/>
                </a:lnTo>
                <a:cubicBezTo>
                  <a:pt x="548419" y="96446"/>
                  <a:pt x="555403" y="103343"/>
                  <a:pt x="555403" y="111908"/>
                </a:cubicBezTo>
                <a:lnTo>
                  <a:pt x="555403" y="166329"/>
                </a:lnTo>
                <a:lnTo>
                  <a:pt x="43910" y="166329"/>
                </a:lnTo>
                <a:lnTo>
                  <a:pt x="43910" y="111908"/>
                </a:lnTo>
                <a:cubicBezTo>
                  <a:pt x="43910" y="103343"/>
                  <a:pt x="50818" y="96446"/>
                  <a:pt x="59396" y="96446"/>
                </a:cubicBezTo>
                <a:close/>
                <a:moveTo>
                  <a:pt x="59362" y="95892"/>
                </a:moveTo>
                <a:cubicBezTo>
                  <a:pt x="50557" y="95892"/>
                  <a:pt x="43345" y="103094"/>
                  <a:pt x="43345" y="111887"/>
                </a:cubicBezTo>
                <a:lnTo>
                  <a:pt x="43345" y="166845"/>
                </a:lnTo>
                <a:lnTo>
                  <a:pt x="555820" y="166845"/>
                </a:lnTo>
                <a:lnTo>
                  <a:pt x="555820" y="111887"/>
                </a:lnTo>
                <a:cubicBezTo>
                  <a:pt x="555820" y="103094"/>
                  <a:pt x="548684" y="95892"/>
                  <a:pt x="539879" y="95892"/>
                </a:cubicBezTo>
                <a:lnTo>
                  <a:pt x="478770" y="95892"/>
                </a:lnTo>
                <a:lnTo>
                  <a:pt x="478770" y="121135"/>
                </a:lnTo>
                <a:cubicBezTo>
                  <a:pt x="478770" y="132809"/>
                  <a:pt x="469281" y="142285"/>
                  <a:pt x="457591" y="142285"/>
                </a:cubicBezTo>
                <a:cubicBezTo>
                  <a:pt x="445901" y="142285"/>
                  <a:pt x="436412" y="132809"/>
                  <a:pt x="436412" y="121135"/>
                </a:cubicBezTo>
                <a:lnTo>
                  <a:pt x="436412" y="95892"/>
                </a:lnTo>
                <a:lnTo>
                  <a:pt x="162753" y="95892"/>
                </a:lnTo>
                <a:lnTo>
                  <a:pt x="162753" y="121135"/>
                </a:lnTo>
                <a:cubicBezTo>
                  <a:pt x="162753" y="132809"/>
                  <a:pt x="153264" y="142285"/>
                  <a:pt x="141574" y="142285"/>
                </a:cubicBezTo>
                <a:cubicBezTo>
                  <a:pt x="129884" y="142285"/>
                  <a:pt x="120395" y="132809"/>
                  <a:pt x="120395" y="121135"/>
                </a:cubicBezTo>
                <a:lnTo>
                  <a:pt x="120395" y="95892"/>
                </a:lnTo>
                <a:close/>
                <a:moveTo>
                  <a:pt x="141574" y="985"/>
                </a:moveTo>
                <a:cubicBezTo>
                  <a:pt x="153264" y="985"/>
                  <a:pt x="162753" y="10461"/>
                  <a:pt x="162753" y="22135"/>
                </a:cubicBezTo>
                <a:lnTo>
                  <a:pt x="162753" y="53594"/>
                </a:lnTo>
                <a:lnTo>
                  <a:pt x="436412" y="53594"/>
                </a:lnTo>
                <a:lnTo>
                  <a:pt x="436412" y="22135"/>
                </a:lnTo>
                <a:cubicBezTo>
                  <a:pt x="436412" y="10461"/>
                  <a:pt x="445901" y="985"/>
                  <a:pt x="457591" y="985"/>
                </a:cubicBezTo>
                <a:cubicBezTo>
                  <a:pt x="469281" y="985"/>
                  <a:pt x="478770" y="10461"/>
                  <a:pt x="478770" y="22135"/>
                </a:cubicBezTo>
                <a:lnTo>
                  <a:pt x="478770" y="53594"/>
                </a:lnTo>
                <a:lnTo>
                  <a:pt x="539879" y="53594"/>
                </a:lnTo>
                <a:cubicBezTo>
                  <a:pt x="571989" y="53594"/>
                  <a:pt x="598178" y="79746"/>
                  <a:pt x="598178" y="111887"/>
                </a:cubicBezTo>
                <a:lnTo>
                  <a:pt x="598178" y="547307"/>
                </a:lnTo>
                <a:cubicBezTo>
                  <a:pt x="598178" y="579372"/>
                  <a:pt x="571989" y="605525"/>
                  <a:pt x="539879" y="605525"/>
                </a:cubicBezTo>
                <a:lnTo>
                  <a:pt x="59362" y="605525"/>
                </a:lnTo>
                <a:cubicBezTo>
                  <a:pt x="27176" y="605525"/>
                  <a:pt x="987" y="579372"/>
                  <a:pt x="987" y="547307"/>
                </a:cubicBezTo>
                <a:lnTo>
                  <a:pt x="987" y="111887"/>
                </a:lnTo>
                <a:cubicBezTo>
                  <a:pt x="987" y="79746"/>
                  <a:pt x="27176" y="53594"/>
                  <a:pt x="59362" y="53594"/>
                </a:cubicBezTo>
                <a:lnTo>
                  <a:pt x="120395" y="53594"/>
                </a:lnTo>
                <a:lnTo>
                  <a:pt x="120395" y="22135"/>
                </a:lnTo>
                <a:cubicBezTo>
                  <a:pt x="120395" y="10461"/>
                  <a:pt x="129884" y="985"/>
                  <a:pt x="141574" y="985"/>
                </a:cubicBezTo>
                <a:close/>
                <a:moveTo>
                  <a:pt x="141609" y="565"/>
                </a:moveTo>
                <a:cubicBezTo>
                  <a:pt x="129691" y="565"/>
                  <a:pt x="119974" y="10267"/>
                  <a:pt x="119974" y="22167"/>
                </a:cubicBezTo>
                <a:lnTo>
                  <a:pt x="119974" y="53167"/>
                </a:lnTo>
                <a:lnTo>
                  <a:pt x="59396" y="53167"/>
                </a:lnTo>
                <a:cubicBezTo>
                  <a:pt x="26906" y="53167"/>
                  <a:pt x="565" y="79544"/>
                  <a:pt x="565" y="111908"/>
                </a:cubicBezTo>
                <a:lnTo>
                  <a:pt x="565" y="547276"/>
                </a:lnTo>
                <a:cubicBezTo>
                  <a:pt x="565" y="579640"/>
                  <a:pt x="26906" y="606017"/>
                  <a:pt x="59396" y="606017"/>
                </a:cubicBezTo>
                <a:lnTo>
                  <a:pt x="539917" y="606017"/>
                </a:lnTo>
                <a:cubicBezTo>
                  <a:pt x="572331" y="606017"/>
                  <a:pt x="598748" y="579640"/>
                  <a:pt x="598748" y="547276"/>
                </a:cubicBezTo>
                <a:lnTo>
                  <a:pt x="598748" y="111908"/>
                </a:lnTo>
                <a:cubicBezTo>
                  <a:pt x="598748" y="79544"/>
                  <a:pt x="572331" y="53167"/>
                  <a:pt x="539917" y="53167"/>
                </a:cubicBezTo>
                <a:lnTo>
                  <a:pt x="479339" y="53167"/>
                </a:lnTo>
                <a:lnTo>
                  <a:pt x="479339" y="22167"/>
                </a:lnTo>
                <a:cubicBezTo>
                  <a:pt x="479339" y="10267"/>
                  <a:pt x="469622" y="565"/>
                  <a:pt x="457628" y="565"/>
                </a:cubicBezTo>
                <a:cubicBezTo>
                  <a:pt x="445634" y="565"/>
                  <a:pt x="435994" y="10267"/>
                  <a:pt x="435994" y="22167"/>
                </a:cubicBezTo>
                <a:lnTo>
                  <a:pt x="435994" y="53167"/>
                </a:lnTo>
                <a:lnTo>
                  <a:pt x="163319" y="53167"/>
                </a:lnTo>
                <a:lnTo>
                  <a:pt x="163319" y="22167"/>
                </a:lnTo>
                <a:cubicBezTo>
                  <a:pt x="163319" y="10267"/>
                  <a:pt x="153603" y="565"/>
                  <a:pt x="141609" y="565"/>
                </a:cubicBezTo>
                <a:close/>
                <a:moveTo>
                  <a:pt x="141574" y="0"/>
                </a:moveTo>
                <a:cubicBezTo>
                  <a:pt x="153796" y="0"/>
                  <a:pt x="163816" y="9930"/>
                  <a:pt x="163816" y="22135"/>
                </a:cubicBezTo>
                <a:lnTo>
                  <a:pt x="163816" y="52608"/>
                </a:lnTo>
                <a:lnTo>
                  <a:pt x="435425" y="52608"/>
                </a:lnTo>
                <a:lnTo>
                  <a:pt x="435425" y="22135"/>
                </a:lnTo>
                <a:cubicBezTo>
                  <a:pt x="435425" y="9930"/>
                  <a:pt x="445369" y="0"/>
                  <a:pt x="457591" y="0"/>
                </a:cubicBezTo>
                <a:cubicBezTo>
                  <a:pt x="469813" y="0"/>
                  <a:pt x="479757" y="9930"/>
                  <a:pt x="479757" y="22135"/>
                </a:cubicBezTo>
                <a:lnTo>
                  <a:pt x="479757" y="52608"/>
                </a:lnTo>
                <a:lnTo>
                  <a:pt x="539879" y="52608"/>
                </a:lnTo>
                <a:cubicBezTo>
                  <a:pt x="572596" y="52608"/>
                  <a:pt x="599241" y="79215"/>
                  <a:pt x="599241" y="111887"/>
                </a:cubicBezTo>
                <a:lnTo>
                  <a:pt x="599241" y="547307"/>
                </a:lnTo>
                <a:cubicBezTo>
                  <a:pt x="599241" y="579979"/>
                  <a:pt x="572596" y="606510"/>
                  <a:pt x="539879" y="606510"/>
                </a:cubicBezTo>
                <a:lnTo>
                  <a:pt x="59362" y="606510"/>
                </a:lnTo>
                <a:cubicBezTo>
                  <a:pt x="26645" y="606510"/>
                  <a:pt x="0" y="579979"/>
                  <a:pt x="0" y="547307"/>
                </a:cubicBezTo>
                <a:lnTo>
                  <a:pt x="0" y="111887"/>
                </a:lnTo>
                <a:cubicBezTo>
                  <a:pt x="0" y="79215"/>
                  <a:pt x="26645" y="52608"/>
                  <a:pt x="59362" y="52608"/>
                </a:cubicBezTo>
                <a:lnTo>
                  <a:pt x="119408" y="52608"/>
                </a:lnTo>
                <a:lnTo>
                  <a:pt x="119408" y="22135"/>
                </a:lnTo>
                <a:cubicBezTo>
                  <a:pt x="119408" y="9930"/>
                  <a:pt x="129352" y="0"/>
                  <a:pt x="141574" y="0"/>
                </a:cubicBezTo>
                <a:close/>
              </a:path>
            </a:pathLst>
          </a:custGeom>
          <a:solidFill>
            <a:srgbClr val="0082B0">
              <a:alpha val="62000"/>
            </a:srgbClr>
          </a:solidFill>
          <a:ln>
            <a:noFill/>
          </a:ln>
        </p:spPr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543385C-9221-46F6-9BCC-01D3589CAA90}"/>
              </a:ext>
            </a:extLst>
          </p:cNvPr>
          <p:cNvSpPr txBox="1"/>
          <p:nvPr/>
        </p:nvSpPr>
        <p:spPr>
          <a:xfrm>
            <a:off x="1444814" y="30852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2DCE3D-4942-4580-8784-6389B3D9AEE8}"/>
              </a:ext>
            </a:extLst>
          </p:cNvPr>
          <p:cNvSpPr txBox="1"/>
          <p:nvPr/>
        </p:nvSpPr>
        <p:spPr>
          <a:xfrm>
            <a:off x="4003258" y="30852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2FAAF0-4E84-4D22-9D25-DE57F93FACC6}"/>
              </a:ext>
            </a:extLst>
          </p:cNvPr>
          <p:cNvSpPr txBox="1"/>
          <p:nvPr/>
        </p:nvSpPr>
        <p:spPr>
          <a:xfrm>
            <a:off x="6579667" y="30852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B87A16-35AC-47A0-A28D-8AE3C92C0EE2}"/>
              </a:ext>
            </a:extLst>
          </p:cNvPr>
          <p:cNvSpPr txBox="1"/>
          <p:nvPr/>
        </p:nvSpPr>
        <p:spPr>
          <a:xfrm>
            <a:off x="9138948" y="30852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382FB03-AB9C-48AF-BDDA-6599457C9FAA}"/>
              </a:ext>
            </a:extLst>
          </p:cNvPr>
          <p:cNvSpPr txBox="1"/>
          <p:nvPr/>
        </p:nvSpPr>
        <p:spPr>
          <a:xfrm>
            <a:off x="1235074" y="3527306"/>
            <a:ext cx="1989139" cy="127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本模板是由利兄日志工作室制作发布，全部中文排版，简单实用更多关于</a:t>
            </a:r>
            <a:r>
              <a:rPr lang="en-US" altLang="zh-CN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2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05A4D59-DC47-4DE4-AD3A-C04921759DC1}"/>
              </a:ext>
            </a:extLst>
          </p:cNvPr>
          <p:cNvSpPr txBox="1"/>
          <p:nvPr/>
        </p:nvSpPr>
        <p:spPr>
          <a:xfrm>
            <a:off x="3814497" y="3527306"/>
            <a:ext cx="1989139" cy="127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本模板是由利兄日志工作室制作发布，全部中文排版，简单实用更多关于</a:t>
            </a:r>
            <a:r>
              <a:rPr lang="en-US" altLang="zh-CN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2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4061345-56A5-40C7-BBF8-123938ED20EC}"/>
              </a:ext>
            </a:extLst>
          </p:cNvPr>
          <p:cNvSpPr txBox="1"/>
          <p:nvPr/>
        </p:nvSpPr>
        <p:spPr>
          <a:xfrm>
            <a:off x="6388364" y="3527306"/>
            <a:ext cx="1989139" cy="127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本模板是由利兄日志工作室制作发布，全部中文排版，简单实用更多关于</a:t>
            </a:r>
            <a:r>
              <a:rPr lang="en-US" altLang="zh-CN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2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72E3E6C-78E7-4B52-A6E4-2F8A191BC906}"/>
              </a:ext>
            </a:extLst>
          </p:cNvPr>
          <p:cNvSpPr txBox="1"/>
          <p:nvPr/>
        </p:nvSpPr>
        <p:spPr>
          <a:xfrm>
            <a:off x="8967787" y="3527306"/>
            <a:ext cx="1989139" cy="127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本模板是由利兄日志工作室制作发布，全部中文排版，简单实用更多关于</a:t>
            </a:r>
            <a:r>
              <a:rPr lang="en-US" altLang="zh-CN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2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582A3A4-5B9A-498B-97B1-E5D3583848A0}"/>
              </a:ext>
            </a:extLst>
          </p:cNvPr>
          <p:cNvSpPr txBox="1"/>
          <p:nvPr/>
        </p:nvSpPr>
        <p:spPr>
          <a:xfrm>
            <a:off x="1292520" y="60163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季度工作分析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A719D34-9069-49F2-B18C-4BEA5D27181C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B061BF9-FC07-49CC-9A78-65BC29DE8289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9310A096-E6CB-4C8E-A2CA-F3ED9BFEA2A4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41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F764DB-C1AA-471A-A00D-10C6752C1640}"/>
              </a:ext>
            </a:extLst>
          </p:cNvPr>
          <p:cNvSpPr txBox="1"/>
          <p:nvPr/>
        </p:nvSpPr>
        <p:spPr>
          <a:xfrm>
            <a:off x="1292520" y="6016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完成详情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F29FF07-489D-4AB0-8771-83A4D33C944C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54ED680-54EA-4231-9582-5BB3D7042759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12FD8CF7-4726-48A7-AC43-C5EEDA3C2FE8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C7EEDD9-7861-40F7-8ECB-C24BCBBFE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117245"/>
              </p:ext>
            </p:extLst>
          </p:nvPr>
        </p:nvGraphicFramePr>
        <p:xfrm>
          <a:off x="711577" y="2125974"/>
          <a:ext cx="4853191" cy="3848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D48B7AB-510A-4E78-9BE1-027AE288794E}"/>
              </a:ext>
            </a:extLst>
          </p:cNvPr>
          <p:cNvSpPr txBox="1"/>
          <p:nvPr/>
        </p:nvSpPr>
        <p:spPr>
          <a:xfrm>
            <a:off x="6781426" y="1625416"/>
            <a:ext cx="3727710" cy="7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DCC815-EF5C-493C-8E90-FEDFA07105FF}"/>
              </a:ext>
            </a:extLst>
          </p:cNvPr>
          <p:cNvSpPr txBox="1"/>
          <p:nvPr/>
        </p:nvSpPr>
        <p:spPr>
          <a:xfrm>
            <a:off x="7019551" y="133843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gradFill>
                  <a:gsLst>
                    <a:gs pos="0">
                      <a:srgbClr val="0082B0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DE7CE1-2C5A-4407-B65F-388F18B9E504}"/>
              </a:ext>
            </a:extLst>
          </p:cNvPr>
          <p:cNvSpPr txBox="1"/>
          <p:nvPr/>
        </p:nvSpPr>
        <p:spPr>
          <a:xfrm>
            <a:off x="6781426" y="2884527"/>
            <a:ext cx="3727710" cy="7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11CB29-68D8-4011-82EC-0178138FF7C1}"/>
              </a:ext>
            </a:extLst>
          </p:cNvPr>
          <p:cNvSpPr txBox="1"/>
          <p:nvPr/>
        </p:nvSpPr>
        <p:spPr>
          <a:xfrm>
            <a:off x="7019551" y="2620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gradFill>
                  <a:gsLst>
                    <a:gs pos="0">
                      <a:srgbClr val="0082B0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B1D55E-4573-455C-973E-6EE93AA82CCD}"/>
              </a:ext>
            </a:extLst>
          </p:cNvPr>
          <p:cNvSpPr txBox="1"/>
          <p:nvPr/>
        </p:nvSpPr>
        <p:spPr>
          <a:xfrm>
            <a:off x="6781426" y="4161565"/>
            <a:ext cx="3727710" cy="7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D89000-8CE2-49A8-B0CA-9FE4D0B9A147}"/>
              </a:ext>
            </a:extLst>
          </p:cNvPr>
          <p:cNvSpPr txBox="1"/>
          <p:nvPr/>
        </p:nvSpPr>
        <p:spPr>
          <a:xfrm>
            <a:off x="7019551" y="388676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gradFill>
                  <a:gsLst>
                    <a:gs pos="0">
                      <a:srgbClr val="0082B0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4B1CE06F-AE44-48E0-BCBC-389347B56F2C}"/>
              </a:ext>
            </a:extLst>
          </p:cNvPr>
          <p:cNvSpPr/>
          <p:nvPr/>
        </p:nvSpPr>
        <p:spPr>
          <a:xfrm>
            <a:off x="6881074" y="1368547"/>
            <a:ext cx="128382" cy="278324"/>
          </a:xfrm>
          <a:prstGeom prst="diamond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CE85D75F-B518-4CC7-8508-B1E8AE087AF9}"/>
              </a:ext>
            </a:extLst>
          </p:cNvPr>
          <p:cNvSpPr/>
          <p:nvPr/>
        </p:nvSpPr>
        <p:spPr>
          <a:xfrm>
            <a:off x="6968916" y="1407002"/>
            <a:ext cx="92906" cy="201415"/>
          </a:xfrm>
          <a:prstGeom prst="diamond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10CA5A2B-B31C-411D-A0AC-761C5F3295E1}"/>
              </a:ext>
            </a:extLst>
          </p:cNvPr>
          <p:cNvSpPr/>
          <p:nvPr/>
        </p:nvSpPr>
        <p:spPr>
          <a:xfrm>
            <a:off x="6881074" y="2656982"/>
            <a:ext cx="128382" cy="278324"/>
          </a:xfrm>
          <a:prstGeom prst="diamond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C4CF24DA-CE47-47C6-9A84-338251279D23}"/>
              </a:ext>
            </a:extLst>
          </p:cNvPr>
          <p:cNvSpPr/>
          <p:nvPr/>
        </p:nvSpPr>
        <p:spPr>
          <a:xfrm>
            <a:off x="6968916" y="2695437"/>
            <a:ext cx="92906" cy="201415"/>
          </a:xfrm>
          <a:prstGeom prst="diamond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3" name="菱形 22">
            <a:extLst>
              <a:ext uri="{FF2B5EF4-FFF2-40B4-BE49-F238E27FC236}">
                <a16:creationId xmlns:a16="http://schemas.microsoft.com/office/drawing/2014/main" id="{6AC36E21-B3CC-4552-BE31-AB1FFCE74861}"/>
              </a:ext>
            </a:extLst>
          </p:cNvPr>
          <p:cNvSpPr/>
          <p:nvPr/>
        </p:nvSpPr>
        <p:spPr>
          <a:xfrm>
            <a:off x="6881074" y="3931846"/>
            <a:ext cx="128382" cy="278324"/>
          </a:xfrm>
          <a:prstGeom prst="diamond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B1BE1691-AAD2-4A24-A6FD-6DE66E54E7FE}"/>
              </a:ext>
            </a:extLst>
          </p:cNvPr>
          <p:cNvSpPr/>
          <p:nvPr/>
        </p:nvSpPr>
        <p:spPr>
          <a:xfrm>
            <a:off x="6968916" y="3970301"/>
            <a:ext cx="92906" cy="201415"/>
          </a:xfrm>
          <a:prstGeom prst="diamond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D923C3-5B9D-4DBA-95C9-DC42FE57A168}"/>
              </a:ext>
            </a:extLst>
          </p:cNvPr>
          <p:cNvSpPr txBox="1"/>
          <p:nvPr/>
        </p:nvSpPr>
        <p:spPr>
          <a:xfrm>
            <a:off x="6776653" y="5326442"/>
            <a:ext cx="3727710" cy="7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01049F4-8950-4774-B08D-36ECB518C2CC}"/>
              </a:ext>
            </a:extLst>
          </p:cNvPr>
          <p:cNvSpPr txBox="1"/>
          <p:nvPr/>
        </p:nvSpPr>
        <p:spPr>
          <a:xfrm>
            <a:off x="7014778" y="505164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gradFill>
                  <a:gsLst>
                    <a:gs pos="0">
                      <a:srgbClr val="0082B0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38A44C43-60E0-4D32-A2D1-6406C7454067}"/>
              </a:ext>
            </a:extLst>
          </p:cNvPr>
          <p:cNvSpPr/>
          <p:nvPr/>
        </p:nvSpPr>
        <p:spPr>
          <a:xfrm>
            <a:off x="6876301" y="5096723"/>
            <a:ext cx="128382" cy="278324"/>
          </a:xfrm>
          <a:prstGeom prst="diamond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8" name="菱形 27">
            <a:extLst>
              <a:ext uri="{FF2B5EF4-FFF2-40B4-BE49-F238E27FC236}">
                <a16:creationId xmlns:a16="http://schemas.microsoft.com/office/drawing/2014/main" id="{EF2F8E8F-6A2A-4104-B60E-277212753591}"/>
              </a:ext>
            </a:extLst>
          </p:cNvPr>
          <p:cNvSpPr/>
          <p:nvPr/>
        </p:nvSpPr>
        <p:spPr>
          <a:xfrm>
            <a:off x="6964143" y="5135178"/>
            <a:ext cx="92906" cy="201415"/>
          </a:xfrm>
          <a:prstGeom prst="diamond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DC73A8E-85B0-44AE-A1D0-5F2C2B06BEF1}"/>
              </a:ext>
            </a:extLst>
          </p:cNvPr>
          <p:cNvSpPr txBox="1"/>
          <p:nvPr/>
        </p:nvSpPr>
        <p:spPr>
          <a:xfrm>
            <a:off x="2276397" y="13945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季度完成率</a:t>
            </a:r>
          </a:p>
        </p:txBody>
      </p:sp>
    </p:spTree>
    <p:extLst>
      <p:ext uri="{BB962C8B-B14F-4D97-AF65-F5344CB8AC3E}">
        <p14:creationId xmlns:p14="http://schemas.microsoft.com/office/powerpoint/2010/main" val="387748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>
            <a:extLst>
              <a:ext uri="{FF2B5EF4-FFF2-40B4-BE49-F238E27FC236}">
                <a16:creationId xmlns:a16="http://schemas.microsoft.com/office/drawing/2014/main" id="{A357140C-B471-497C-B9B3-16F2C9059DC2}"/>
              </a:ext>
            </a:extLst>
          </p:cNvPr>
          <p:cNvSpPr/>
          <p:nvPr/>
        </p:nvSpPr>
        <p:spPr>
          <a:xfrm>
            <a:off x="782637" y="3086100"/>
            <a:ext cx="2514600" cy="228600"/>
          </a:xfrm>
          <a:prstGeom prst="rect">
            <a:avLst/>
          </a:prstGeom>
          <a:gradFill>
            <a:gsLst>
              <a:gs pos="0">
                <a:srgbClr val="0082B0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  <a:effectLst>
            <a:outerShdw blurRad="254000" sx="120000" sy="120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DFAF15A-7494-44F6-87A2-85C4A67E4267}"/>
              </a:ext>
            </a:extLst>
          </p:cNvPr>
          <p:cNvSpPr/>
          <p:nvPr/>
        </p:nvSpPr>
        <p:spPr>
          <a:xfrm>
            <a:off x="4838700" y="3086100"/>
            <a:ext cx="2514600" cy="228600"/>
          </a:xfrm>
          <a:prstGeom prst="rect">
            <a:avLst/>
          </a:prstGeom>
          <a:gradFill>
            <a:gsLst>
              <a:gs pos="0">
                <a:srgbClr val="0082B0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  <a:effectLst>
            <a:outerShdw blurRad="254000" sx="120000" sy="120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E60771F-AF92-4F71-93DF-130F15498BE9}"/>
              </a:ext>
            </a:extLst>
          </p:cNvPr>
          <p:cNvSpPr/>
          <p:nvPr/>
        </p:nvSpPr>
        <p:spPr>
          <a:xfrm>
            <a:off x="8856730" y="3086100"/>
            <a:ext cx="2514600" cy="228600"/>
          </a:xfrm>
          <a:prstGeom prst="rect">
            <a:avLst/>
          </a:prstGeom>
          <a:gradFill>
            <a:gsLst>
              <a:gs pos="0">
                <a:srgbClr val="0082B0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  <a:effectLst>
            <a:outerShdw blurRad="254000" sx="120000" sy="120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0F8533CE-CF53-4C39-8C9B-6150443C2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r="20669" b="9445"/>
          <a:stretch/>
        </p:blipFill>
        <p:spPr>
          <a:xfrm>
            <a:off x="8036061" y="0"/>
            <a:ext cx="4155939" cy="320040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9CCE0971-5F28-4FDE-A659-EAD44F71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r="19754"/>
          <a:stretch/>
        </p:blipFill>
        <p:spPr>
          <a:xfrm>
            <a:off x="4079875" y="0"/>
            <a:ext cx="4032250" cy="3200400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7381B209-173F-4954-AFC7-247CFBAD8A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r="25615"/>
          <a:stretch/>
        </p:blipFill>
        <p:spPr>
          <a:xfrm>
            <a:off x="-1" y="0"/>
            <a:ext cx="4155939" cy="3200400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6AA71F0F-8AFA-4E7A-972F-E212248FFBFE}"/>
              </a:ext>
            </a:extLst>
          </p:cNvPr>
          <p:cNvSpPr txBox="1"/>
          <p:nvPr/>
        </p:nvSpPr>
        <p:spPr>
          <a:xfrm>
            <a:off x="633411" y="5091557"/>
            <a:ext cx="2835276" cy="119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45FF4BF-2496-4D48-8EE2-A20F3F60710A}"/>
              </a:ext>
            </a:extLst>
          </p:cNvPr>
          <p:cNvSpPr txBox="1"/>
          <p:nvPr/>
        </p:nvSpPr>
        <p:spPr>
          <a:xfrm>
            <a:off x="1037223" y="4727545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100000">
                      <a:srgbClr val="009BD2"/>
                    </a:gs>
                    <a:gs pos="0">
                      <a:srgbClr val="007AD6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81C3EE7-4382-4DDE-B737-C48524420B3E}"/>
              </a:ext>
            </a:extLst>
          </p:cNvPr>
          <p:cNvSpPr txBox="1"/>
          <p:nvPr/>
        </p:nvSpPr>
        <p:spPr>
          <a:xfrm>
            <a:off x="4702173" y="5091557"/>
            <a:ext cx="2835276" cy="119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2381761-ECCA-42C0-B859-9256AE1C12E0}"/>
              </a:ext>
            </a:extLst>
          </p:cNvPr>
          <p:cNvSpPr txBox="1"/>
          <p:nvPr/>
        </p:nvSpPr>
        <p:spPr>
          <a:xfrm>
            <a:off x="5105985" y="4727545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100000">
                      <a:srgbClr val="009BD2"/>
                    </a:gs>
                    <a:gs pos="0">
                      <a:srgbClr val="007AD6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DF26560D-78BE-4825-8F4E-8445CB27C1B0}"/>
              </a:ext>
            </a:extLst>
          </p:cNvPr>
          <p:cNvSpPr txBox="1"/>
          <p:nvPr/>
        </p:nvSpPr>
        <p:spPr>
          <a:xfrm>
            <a:off x="8723313" y="5091557"/>
            <a:ext cx="2835276" cy="119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420FAFD-E837-4062-860F-63B9F09251D4}"/>
              </a:ext>
            </a:extLst>
          </p:cNvPr>
          <p:cNvSpPr txBox="1"/>
          <p:nvPr/>
        </p:nvSpPr>
        <p:spPr>
          <a:xfrm>
            <a:off x="9127125" y="4727545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100000">
                      <a:srgbClr val="009BD2"/>
                    </a:gs>
                    <a:gs pos="0">
                      <a:srgbClr val="007AD6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469439FC-9F7A-46F0-B14A-076EF2EA5FA7}"/>
              </a:ext>
            </a:extLst>
          </p:cNvPr>
          <p:cNvSpPr/>
          <p:nvPr/>
        </p:nvSpPr>
        <p:spPr>
          <a:xfrm>
            <a:off x="1522413" y="3524791"/>
            <a:ext cx="1009650" cy="1009650"/>
          </a:xfrm>
          <a:prstGeom prst="ellipse">
            <a:avLst/>
          </a:prstGeom>
          <a:noFill/>
          <a:ln w="31750">
            <a:gradFill>
              <a:gsLst>
                <a:gs pos="0">
                  <a:srgbClr val="009BD2"/>
                </a:gs>
                <a:gs pos="100000">
                  <a:srgbClr val="007AD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F14B202-4CD6-4224-92DA-88FCFA9500FD}"/>
              </a:ext>
            </a:extLst>
          </p:cNvPr>
          <p:cNvSpPr/>
          <p:nvPr/>
        </p:nvSpPr>
        <p:spPr>
          <a:xfrm>
            <a:off x="5614985" y="3524791"/>
            <a:ext cx="1009650" cy="1009650"/>
          </a:xfrm>
          <a:prstGeom prst="ellipse">
            <a:avLst/>
          </a:prstGeom>
          <a:noFill/>
          <a:ln w="31750">
            <a:gradFill>
              <a:gsLst>
                <a:gs pos="0">
                  <a:srgbClr val="009BD2"/>
                </a:gs>
                <a:gs pos="100000">
                  <a:srgbClr val="007AD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8498FE3-29D0-4910-937B-65A804E0A835}"/>
              </a:ext>
            </a:extLst>
          </p:cNvPr>
          <p:cNvSpPr/>
          <p:nvPr/>
        </p:nvSpPr>
        <p:spPr>
          <a:xfrm>
            <a:off x="9609205" y="3524791"/>
            <a:ext cx="1009650" cy="1009650"/>
          </a:xfrm>
          <a:prstGeom prst="ellipse">
            <a:avLst/>
          </a:prstGeom>
          <a:noFill/>
          <a:ln w="31750">
            <a:gradFill>
              <a:gsLst>
                <a:gs pos="0">
                  <a:srgbClr val="009BD2"/>
                </a:gs>
                <a:gs pos="100000">
                  <a:srgbClr val="007AD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settings_320253">
            <a:extLst>
              <a:ext uri="{FF2B5EF4-FFF2-40B4-BE49-F238E27FC236}">
                <a16:creationId xmlns:a16="http://schemas.microsoft.com/office/drawing/2014/main" id="{7C6925FE-A1EE-44EE-BF3E-6FB19D45F664}"/>
              </a:ext>
            </a:extLst>
          </p:cNvPr>
          <p:cNvSpPr>
            <a:spLocks noChangeAspect="1"/>
          </p:cNvSpPr>
          <p:nvPr/>
        </p:nvSpPr>
        <p:spPr bwMode="auto">
          <a:xfrm>
            <a:off x="5814968" y="3722661"/>
            <a:ext cx="609685" cy="608764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gradFill>
            <a:gsLst>
              <a:gs pos="100000">
                <a:srgbClr val="009BD2"/>
              </a:gs>
              <a:gs pos="0">
                <a:srgbClr val="007AD6"/>
              </a:gs>
            </a:gsLst>
            <a:lin ang="5400000" scaled="1"/>
          </a:gradFill>
          <a:ln>
            <a:noFill/>
          </a:ln>
        </p:spPr>
      </p:sp>
      <p:sp>
        <p:nvSpPr>
          <p:cNvPr id="97" name="tool-cross_13310">
            <a:extLst>
              <a:ext uri="{FF2B5EF4-FFF2-40B4-BE49-F238E27FC236}">
                <a16:creationId xmlns:a16="http://schemas.microsoft.com/office/drawing/2014/main" id="{F93EF1CB-3706-416A-B180-9A68F10CDF42}"/>
              </a:ext>
            </a:extLst>
          </p:cNvPr>
          <p:cNvSpPr>
            <a:spLocks noChangeAspect="1"/>
          </p:cNvSpPr>
          <p:nvPr/>
        </p:nvSpPr>
        <p:spPr bwMode="auto">
          <a:xfrm>
            <a:off x="1727084" y="3725068"/>
            <a:ext cx="609685" cy="603950"/>
          </a:xfrm>
          <a:custGeom>
            <a:avLst/>
            <a:gdLst>
              <a:gd name="T0" fmla="*/ 477 w 631"/>
              <a:gd name="T1" fmla="*/ 282 h 626"/>
              <a:gd name="T2" fmla="*/ 554 w 631"/>
              <a:gd name="T3" fmla="*/ 197 h 626"/>
              <a:gd name="T4" fmla="*/ 623 w 631"/>
              <a:gd name="T5" fmla="*/ 79 h 626"/>
              <a:gd name="T6" fmla="*/ 615 w 631"/>
              <a:gd name="T7" fmla="*/ 28 h 626"/>
              <a:gd name="T8" fmla="*/ 593 w 631"/>
              <a:gd name="T9" fmla="*/ 12 h 626"/>
              <a:gd name="T10" fmla="*/ 541 w 631"/>
              <a:gd name="T11" fmla="*/ 21 h 626"/>
              <a:gd name="T12" fmla="*/ 451 w 631"/>
              <a:gd name="T13" fmla="*/ 123 h 626"/>
              <a:gd name="T14" fmla="*/ 395 w 631"/>
              <a:gd name="T15" fmla="*/ 223 h 626"/>
              <a:gd name="T16" fmla="*/ 396 w 631"/>
              <a:gd name="T17" fmla="*/ 267 h 626"/>
              <a:gd name="T18" fmla="*/ 388 w 631"/>
              <a:gd name="T19" fmla="*/ 278 h 626"/>
              <a:gd name="T20" fmla="*/ 346 w 631"/>
              <a:gd name="T21" fmla="*/ 249 h 626"/>
              <a:gd name="T22" fmla="*/ 275 w 631"/>
              <a:gd name="T23" fmla="*/ 176 h 626"/>
              <a:gd name="T24" fmla="*/ 290 w 631"/>
              <a:gd name="T25" fmla="*/ 132 h 626"/>
              <a:gd name="T26" fmla="*/ 254 w 631"/>
              <a:gd name="T27" fmla="*/ 48 h 626"/>
              <a:gd name="T28" fmla="*/ 236 w 631"/>
              <a:gd name="T29" fmla="*/ 34 h 626"/>
              <a:gd name="T30" fmla="*/ 174 w 631"/>
              <a:gd name="T31" fmla="*/ 19 h 626"/>
              <a:gd name="T32" fmla="*/ 125 w 631"/>
              <a:gd name="T33" fmla="*/ 28 h 626"/>
              <a:gd name="T34" fmla="*/ 121 w 631"/>
              <a:gd name="T35" fmla="*/ 35 h 626"/>
              <a:gd name="T36" fmla="*/ 126 w 631"/>
              <a:gd name="T37" fmla="*/ 49 h 626"/>
              <a:gd name="T38" fmla="*/ 167 w 631"/>
              <a:gd name="T39" fmla="*/ 89 h 626"/>
              <a:gd name="T40" fmla="*/ 167 w 631"/>
              <a:gd name="T41" fmla="*/ 141 h 626"/>
              <a:gd name="T42" fmla="*/ 124 w 631"/>
              <a:gd name="T43" fmla="*/ 184 h 626"/>
              <a:gd name="T44" fmla="*/ 98 w 631"/>
              <a:gd name="T45" fmla="*/ 195 h 626"/>
              <a:gd name="T46" fmla="*/ 72 w 631"/>
              <a:gd name="T47" fmla="*/ 184 h 626"/>
              <a:gd name="T48" fmla="*/ 31 w 631"/>
              <a:gd name="T49" fmla="*/ 144 h 626"/>
              <a:gd name="T50" fmla="*/ 18 w 631"/>
              <a:gd name="T51" fmla="*/ 138 h 626"/>
              <a:gd name="T52" fmla="*/ 11 w 631"/>
              <a:gd name="T53" fmla="*/ 142 h 626"/>
              <a:gd name="T54" fmla="*/ 2 w 631"/>
              <a:gd name="T55" fmla="*/ 191 h 626"/>
              <a:gd name="T56" fmla="*/ 14 w 631"/>
              <a:gd name="T57" fmla="*/ 253 h 626"/>
              <a:gd name="T58" fmla="*/ 68 w 631"/>
              <a:gd name="T59" fmla="*/ 296 h 626"/>
              <a:gd name="T60" fmla="*/ 115 w 631"/>
              <a:gd name="T61" fmla="*/ 307 h 626"/>
              <a:gd name="T62" fmla="*/ 159 w 631"/>
              <a:gd name="T63" fmla="*/ 292 h 626"/>
              <a:gd name="T64" fmla="*/ 238 w 631"/>
              <a:gd name="T65" fmla="*/ 367 h 626"/>
              <a:gd name="T66" fmla="*/ 284 w 631"/>
              <a:gd name="T67" fmla="*/ 426 h 626"/>
              <a:gd name="T68" fmla="*/ 176 w 631"/>
              <a:gd name="T69" fmla="*/ 578 h 626"/>
              <a:gd name="T70" fmla="*/ 183 w 631"/>
              <a:gd name="T71" fmla="*/ 615 h 626"/>
              <a:gd name="T72" fmla="*/ 198 w 631"/>
              <a:gd name="T73" fmla="*/ 620 h 626"/>
              <a:gd name="T74" fmla="*/ 220 w 631"/>
              <a:gd name="T75" fmla="*/ 609 h 626"/>
              <a:gd name="T76" fmla="*/ 325 w 631"/>
              <a:gd name="T77" fmla="*/ 460 h 626"/>
              <a:gd name="T78" fmla="*/ 353 w 631"/>
              <a:gd name="T79" fmla="*/ 481 h 626"/>
              <a:gd name="T80" fmla="*/ 406 w 631"/>
              <a:gd name="T81" fmla="*/ 521 h 626"/>
              <a:gd name="T82" fmla="*/ 406 w 631"/>
              <a:gd name="T83" fmla="*/ 524 h 626"/>
              <a:gd name="T84" fmla="*/ 507 w 631"/>
              <a:gd name="T85" fmla="*/ 626 h 626"/>
              <a:gd name="T86" fmla="*/ 609 w 631"/>
              <a:gd name="T87" fmla="*/ 524 h 626"/>
              <a:gd name="T88" fmla="*/ 507 w 631"/>
              <a:gd name="T89" fmla="*/ 423 h 626"/>
              <a:gd name="T90" fmla="*/ 504 w 631"/>
              <a:gd name="T91" fmla="*/ 423 h 626"/>
              <a:gd name="T92" fmla="*/ 466 w 631"/>
              <a:gd name="T93" fmla="*/ 360 h 626"/>
              <a:gd name="T94" fmla="*/ 428 w 631"/>
              <a:gd name="T95" fmla="*/ 314 h 626"/>
              <a:gd name="T96" fmla="*/ 441 w 631"/>
              <a:gd name="T97" fmla="*/ 296 h 626"/>
              <a:gd name="T98" fmla="*/ 477 w 631"/>
              <a:gd name="T99" fmla="*/ 282 h 626"/>
              <a:gd name="T100" fmla="*/ 469 w 631"/>
              <a:gd name="T101" fmla="*/ 487 h 626"/>
              <a:gd name="T102" fmla="*/ 507 w 631"/>
              <a:gd name="T103" fmla="*/ 471 h 626"/>
              <a:gd name="T104" fmla="*/ 560 w 631"/>
              <a:gd name="T105" fmla="*/ 524 h 626"/>
              <a:gd name="T106" fmla="*/ 507 w 631"/>
              <a:gd name="T107" fmla="*/ 577 h 626"/>
              <a:gd name="T108" fmla="*/ 454 w 631"/>
              <a:gd name="T109" fmla="*/ 524 h 626"/>
              <a:gd name="T110" fmla="*/ 469 w 631"/>
              <a:gd name="T111" fmla="*/ 487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31" h="626">
                <a:moveTo>
                  <a:pt x="477" y="282"/>
                </a:moveTo>
                <a:cubicBezTo>
                  <a:pt x="477" y="282"/>
                  <a:pt x="521" y="243"/>
                  <a:pt x="554" y="197"/>
                </a:cubicBezTo>
                <a:cubicBezTo>
                  <a:pt x="591" y="146"/>
                  <a:pt x="623" y="79"/>
                  <a:pt x="623" y="79"/>
                </a:cubicBezTo>
                <a:cubicBezTo>
                  <a:pt x="630" y="58"/>
                  <a:pt x="631" y="40"/>
                  <a:pt x="615" y="28"/>
                </a:cubicBezTo>
                <a:lnTo>
                  <a:pt x="593" y="12"/>
                </a:lnTo>
                <a:cubicBezTo>
                  <a:pt x="576" y="0"/>
                  <a:pt x="558" y="8"/>
                  <a:pt x="541" y="21"/>
                </a:cubicBezTo>
                <a:cubicBezTo>
                  <a:pt x="541" y="21"/>
                  <a:pt x="487" y="73"/>
                  <a:pt x="451" y="123"/>
                </a:cubicBezTo>
                <a:cubicBezTo>
                  <a:pt x="415" y="173"/>
                  <a:pt x="395" y="223"/>
                  <a:pt x="395" y="223"/>
                </a:cubicBezTo>
                <a:cubicBezTo>
                  <a:pt x="390" y="240"/>
                  <a:pt x="388" y="255"/>
                  <a:pt x="396" y="267"/>
                </a:cubicBezTo>
                <a:lnTo>
                  <a:pt x="388" y="278"/>
                </a:lnTo>
                <a:cubicBezTo>
                  <a:pt x="374" y="267"/>
                  <a:pt x="359" y="257"/>
                  <a:pt x="346" y="249"/>
                </a:cubicBezTo>
                <a:cubicBezTo>
                  <a:pt x="301" y="224"/>
                  <a:pt x="266" y="200"/>
                  <a:pt x="275" y="176"/>
                </a:cubicBezTo>
                <a:lnTo>
                  <a:pt x="290" y="132"/>
                </a:lnTo>
                <a:cubicBezTo>
                  <a:pt x="295" y="118"/>
                  <a:pt x="272" y="66"/>
                  <a:pt x="254" y="48"/>
                </a:cubicBezTo>
                <a:cubicBezTo>
                  <a:pt x="248" y="42"/>
                  <a:pt x="242" y="37"/>
                  <a:pt x="236" y="34"/>
                </a:cubicBezTo>
                <a:cubicBezTo>
                  <a:pt x="226" y="27"/>
                  <a:pt x="198" y="17"/>
                  <a:pt x="174" y="19"/>
                </a:cubicBezTo>
                <a:cubicBezTo>
                  <a:pt x="151" y="21"/>
                  <a:pt x="129" y="26"/>
                  <a:pt x="125" y="28"/>
                </a:cubicBezTo>
                <a:cubicBezTo>
                  <a:pt x="123" y="30"/>
                  <a:pt x="121" y="32"/>
                  <a:pt x="121" y="35"/>
                </a:cubicBezTo>
                <a:cubicBezTo>
                  <a:pt x="120" y="39"/>
                  <a:pt x="122" y="44"/>
                  <a:pt x="126" y="49"/>
                </a:cubicBezTo>
                <a:lnTo>
                  <a:pt x="167" y="89"/>
                </a:lnTo>
                <a:cubicBezTo>
                  <a:pt x="181" y="103"/>
                  <a:pt x="181" y="126"/>
                  <a:pt x="167" y="141"/>
                </a:cubicBezTo>
                <a:lnTo>
                  <a:pt x="124" y="184"/>
                </a:lnTo>
                <a:cubicBezTo>
                  <a:pt x="117" y="191"/>
                  <a:pt x="107" y="195"/>
                  <a:pt x="98" y="195"/>
                </a:cubicBezTo>
                <a:cubicBezTo>
                  <a:pt x="88" y="195"/>
                  <a:pt x="79" y="191"/>
                  <a:pt x="72" y="184"/>
                </a:cubicBezTo>
                <a:lnTo>
                  <a:pt x="31" y="144"/>
                </a:lnTo>
                <a:cubicBezTo>
                  <a:pt x="27" y="139"/>
                  <a:pt x="22" y="137"/>
                  <a:pt x="18" y="138"/>
                </a:cubicBezTo>
                <a:cubicBezTo>
                  <a:pt x="15" y="139"/>
                  <a:pt x="13" y="140"/>
                  <a:pt x="11" y="142"/>
                </a:cubicBezTo>
                <a:cubicBezTo>
                  <a:pt x="9" y="146"/>
                  <a:pt x="4" y="168"/>
                  <a:pt x="2" y="191"/>
                </a:cubicBezTo>
                <a:cubicBezTo>
                  <a:pt x="0" y="215"/>
                  <a:pt x="8" y="243"/>
                  <a:pt x="14" y="253"/>
                </a:cubicBezTo>
                <a:cubicBezTo>
                  <a:pt x="20" y="264"/>
                  <a:pt x="44" y="285"/>
                  <a:pt x="68" y="296"/>
                </a:cubicBezTo>
                <a:cubicBezTo>
                  <a:pt x="88" y="304"/>
                  <a:pt x="107" y="309"/>
                  <a:pt x="115" y="307"/>
                </a:cubicBezTo>
                <a:cubicBezTo>
                  <a:pt x="115" y="307"/>
                  <a:pt x="135" y="300"/>
                  <a:pt x="159" y="292"/>
                </a:cubicBezTo>
                <a:cubicBezTo>
                  <a:pt x="183" y="284"/>
                  <a:pt x="210" y="321"/>
                  <a:pt x="238" y="367"/>
                </a:cubicBezTo>
                <a:cubicBezTo>
                  <a:pt x="251" y="388"/>
                  <a:pt x="267" y="409"/>
                  <a:pt x="284" y="426"/>
                </a:cubicBezTo>
                <a:lnTo>
                  <a:pt x="176" y="578"/>
                </a:lnTo>
                <a:cubicBezTo>
                  <a:pt x="168" y="590"/>
                  <a:pt x="171" y="607"/>
                  <a:pt x="183" y="615"/>
                </a:cubicBezTo>
                <a:cubicBezTo>
                  <a:pt x="187" y="619"/>
                  <a:pt x="193" y="620"/>
                  <a:pt x="198" y="620"/>
                </a:cubicBezTo>
                <a:cubicBezTo>
                  <a:pt x="206" y="620"/>
                  <a:pt x="215" y="616"/>
                  <a:pt x="220" y="609"/>
                </a:cubicBezTo>
                <a:lnTo>
                  <a:pt x="325" y="460"/>
                </a:lnTo>
                <a:cubicBezTo>
                  <a:pt x="335" y="467"/>
                  <a:pt x="344" y="474"/>
                  <a:pt x="353" y="481"/>
                </a:cubicBezTo>
                <a:cubicBezTo>
                  <a:pt x="382" y="502"/>
                  <a:pt x="406" y="520"/>
                  <a:pt x="406" y="521"/>
                </a:cubicBezTo>
                <a:cubicBezTo>
                  <a:pt x="406" y="522"/>
                  <a:pt x="406" y="523"/>
                  <a:pt x="406" y="524"/>
                </a:cubicBezTo>
                <a:cubicBezTo>
                  <a:pt x="406" y="580"/>
                  <a:pt x="451" y="626"/>
                  <a:pt x="507" y="626"/>
                </a:cubicBezTo>
                <a:cubicBezTo>
                  <a:pt x="563" y="626"/>
                  <a:pt x="609" y="580"/>
                  <a:pt x="609" y="524"/>
                </a:cubicBezTo>
                <a:cubicBezTo>
                  <a:pt x="609" y="468"/>
                  <a:pt x="563" y="423"/>
                  <a:pt x="507" y="423"/>
                </a:cubicBezTo>
                <a:cubicBezTo>
                  <a:pt x="506" y="423"/>
                  <a:pt x="505" y="423"/>
                  <a:pt x="504" y="423"/>
                </a:cubicBezTo>
                <a:cubicBezTo>
                  <a:pt x="503" y="423"/>
                  <a:pt x="489" y="392"/>
                  <a:pt x="466" y="360"/>
                </a:cubicBezTo>
                <a:cubicBezTo>
                  <a:pt x="456" y="346"/>
                  <a:pt x="443" y="330"/>
                  <a:pt x="428" y="314"/>
                </a:cubicBezTo>
                <a:lnTo>
                  <a:pt x="441" y="296"/>
                </a:lnTo>
                <a:cubicBezTo>
                  <a:pt x="453" y="298"/>
                  <a:pt x="465" y="291"/>
                  <a:pt x="477" y="282"/>
                </a:cubicBezTo>
                <a:close/>
                <a:moveTo>
                  <a:pt x="469" y="487"/>
                </a:moveTo>
                <a:cubicBezTo>
                  <a:pt x="479" y="476"/>
                  <a:pt x="493" y="471"/>
                  <a:pt x="507" y="471"/>
                </a:cubicBezTo>
                <a:cubicBezTo>
                  <a:pt x="536" y="471"/>
                  <a:pt x="560" y="495"/>
                  <a:pt x="560" y="524"/>
                </a:cubicBezTo>
                <a:cubicBezTo>
                  <a:pt x="560" y="553"/>
                  <a:pt x="536" y="577"/>
                  <a:pt x="507" y="577"/>
                </a:cubicBezTo>
                <a:cubicBezTo>
                  <a:pt x="478" y="577"/>
                  <a:pt x="454" y="553"/>
                  <a:pt x="454" y="524"/>
                </a:cubicBezTo>
                <a:cubicBezTo>
                  <a:pt x="454" y="510"/>
                  <a:pt x="459" y="497"/>
                  <a:pt x="469" y="487"/>
                </a:cubicBezTo>
                <a:close/>
              </a:path>
            </a:pathLst>
          </a:custGeom>
          <a:gradFill>
            <a:gsLst>
              <a:gs pos="100000">
                <a:srgbClr val="009BD2"/>
              </a:gs>
              <a:gs pos="0">
                <a:srgbClr val="007AD6"/>
              </a:gs>
            </a:gsLst>
            <a:lin ang="5400000" scaled="1"/>
          </a:gradFill>
          <a:ln>
            <a:noFill/>
          </a:ln>
        </p:spPr>
      </p:sp>
      <p:sp>
        <p:nvSpPr>
          <p:cNvPr id="99" name="book-closed-tool_59175">
            <a:extLst>
              <a:ext uri="{FF2B5EF4-FFF2-40B4-BE49-F238E27FC236}">
                <a16:creationId xmlns:a16="http://schemas.microsoft.com/office/drawing/2014/main" id="{673B79D4-DB02-4D3B-99DC-932B025E2D60}"/>
              </a:ext>
            </a:extLst>
          </p:cNvPr>
          <p:cNvSpPr>
            <a:spLocks noChangeAspect="1"/>
          </p:cNvSpPr>
          <p:nvPr/>
        </p:nvSpPr>
        <p:spPr bwMode="auto">
          <a:xfrm>
            <a:off x="9843807" y="3735361"/>
            <a:ext cx="541565" cy="593657"/>
          </a:xfrm>
          <a:custGeom>
            <a:avLst/>
            <a:gdLst>
              <a:gd name="T0" fmla="*/ 1160 w 1187"/>
              <a:gd name="T1" fmla="*/ 0 h 1303"/>
              <a:gd name="T2" fmla="*/ 1098 w 1187"/>
              <a:gd name="T3" fmla="*/ 0 h 1303"/>
              <a:gd name="T4" fmla="*/ 1071 w 1187"/>
              <a:gd name="T5" fmla="*/ 27 h 1303"/>
              <a:gd name="T6" fmla="*/ 1071 w 1187"/>
              <a:gd name="T7" fmla="*/ 1187 h 1303"/>
              <a:gd name="T8" fmla="*/ 342 w 1187"/>
              <a:gd name="T9" fmla="*/ 1187 h 1303"/>
              <a:gd name="T10" fmla="*/ 246 w 1187"/>
              <a:gd name="T11" fmla="*/ 1091 h 1303"/>
              <a:gd name="T12" fmla="*/ 342 w 1187"/>
              <a:gd name="T13" fmla="*/ 994 h 1303"/>
              <a:gd name="T14" fmla="*/ 911 w 1187"/>
              <a:gd name="T15" fmla="*/ 994 h 1303"/>
              <a:gd name="T16" fmla="*/ 938 w 1187"/>
              <a:gd name="T17" fmla="*/ 968 h 1303"/>
              <a:gd name="T18" fmla="*/ 938 w 1187"/>
              <a:gd name="T19" fmla="*/ 27 h 1303"/>
              <a:gd name="T20" fmla="*/ 911 w 1187"/>
              <a:gd name="T21" fmla="*/ 0 h 1303"/>
              <a:gd name="T22" fmla="*/ 306 w 1187"/>
              <a:gd name="T23" fmla="*/ 0 h 1303"/>
              <a:gd name="T24" fmla="*/ 0 w 1187"/>
              <a:gd name="T25" fmla="*/ 306 h 1303"/>
              <a:gd name="T26" fmla="*/ 0 w 1187"/>
              <a:gd name="T27" fmla="*/ 996 h 1303"/>
              <a:gd name="T28" fmla="*/ 307 w 1187"/>
              <a:gd name="T29" fmla="*/ 1303 h 1303"/>
              <a:gd name="T30" fmla="*/ 1160 w 1187"/>
              <a:gd name="T31" fmla="*/ 1303 h 1303"/>
              <a:gd name="T32" fmla="*/ 1187 w 1187"/>
              <a:gd name="T33" fmla="*/ 1276 h 1303"/>
              <a:gd name="T34" fmla="*/ 1187 w 1187"/>
              <a:gd name="T35" fmla="*/ 27 h 1303"/>
              <a:gd name="T36" fmla="*/ 1160 w 1187"/>
              <a:gd name="T37" fmla="*/ 0 h 1303"/>
              <a:gd name="T38" fmla="*/ 331 w 1187"/>
              <a:gd name="T39" fmla="*/ 134 h 1303"/>
              <a:gd name="T40" fmla="*/ 378 w 1187"/>
              <a:gd name="T41" fmla="*/ 87 h 1303"/>
              <a:gd name="T42" fmla="*/ 425 w 1187"/>
              <a:gd name="T43" fmla="*/ 134 h 1303"/>
              <a:gd name="T44" fmla="*/ 425 w 1187"/>
              <a:gd name="T45" fmla="*/ 860 h 1303"/>
              <a:gd name="T46" fmla="*/ 378 w 1187"/>
              <a:gd name="T47" fmla="*/ 907 h 1303"/>
              <a:gd name="T48" fmla="*/ 331 w 1187"/>
              <a:gd name="T49" fmla="*/ 860 h 1303"/>
              <a:gd name="T50" fmla="*/ 331 w 1187"/>
              <a:gd name="T51" fmla="*/ 134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87" h="1303">
                <a:moveTo>
                  <a:pt x="1160" y="0"/>
                </a:moveTo>
                <a:lnTo>
                  <a:pt x="1098" y="0"/>
                </a:lnTo>
                <a:cubicBezTo>
                  <a:pt x="1083" y="0"/>
                  <a:pt x="1071" y="12"/>
                  <a:pt x="1071" y="27"/>
                </a:cubicBezTo>
                <a:lnTo>
                  <a:pt x="1071" y="1187"/>
                </a:lnTo>
                <a:lnTo>
                  <a:pt x="342" y="1187"/>
                </a:lnTo>
                <a:cubicBezTo>
                  <a:pt x="289" y="1187"/>
                  <a:pt x="246" y="1144"/>
                  <a:pt x="246" y="1091"/>
                </a:cubicBezTo>
                <a:cubicBezTo>
                  <a:pt x="246" y="1037"/>
                  <a:pt x="289" y="994"/>
                  <a:pt x="342" y="994"/>
                </a:cubicBezTo>
                <a:lnTo>
                  <a:pt x="911" y="994"/>
                </a:lnTo>
                <a:cubicBezTo>
                  <a:pt x="926" y="994"/>
                  <a:pt x="938" y="982"/>
                  <a:pt x="938" y="968"/>
                </a:cubicBezTo>
                <a:lnTo>
                  <a:pt x="938" y="27"/>
                </a:lnTo>
                <a:cubicBezTo>
                  <a:pt x="938" y="12"/>
                  <a:pt x="926" y="0"/>
                  <a:pt x="911" y="0"/>
                </a:cubicBezTo>
                <a:lnTo>
                  <a:pt x="306" y="0"/>
                </a:lnTo>
                <a:cubicBezTo>
                  <a:pt x="138" y="0"/>
                  <a:pt x="0" y="137"/>
                  <a:pt x="0" y="306"/>
                </a:cubicBezTo>
                <a:lnTo>
                  <a:pt x="0" y="996"/>
                </a:lnTo>
                <a:cubicBezTo>
                  <a:pt x="0" y="1165"/>
                  <a:pt x="138" y="1303"/>
                  <a:pt x="307" y="1303"/>
                </a:cubicBezTo>
                <a:lnTo>
                  <a:pt x="1160" y="1303"/>
                </a:lnTo>
                <a:cubicBezTo>
                  <a:pt x="1175" y="1303"/>
                  <a:pt x="1187" y="1291"/>
                  <a:pt x="1187" y="1276"/>
                </a:cubicBezTo>
                <a:lnTo>
                  <a:pt x="1187" y="27"/>
                </a:lnTo>
                <a:cubicBezTo>
                  <a:pt x="1187" y="12"/>
                  <a:pt x="1175" y="0"/>
                  <a:pt x="1160" y="0"/>
                </a:cubicBezTo>
                <a:close/>
                <a:moveTo>
                  <a:pt x="331" y="134"/>
                </a:moveTo>
                <a:cubicBezTo>
                  <a:pt x="331" y="108"/>
                  <a:pt x="352" y="87"/>
                  <a:pt x="378" y="87"/>
                </a:cubicBezTo>
                <a:cubicBezTo>
                  <a:pt x="404" y="87"/>
                  <a:pt x="425" y="108"/>
                  <a:pt x="425" y="134"/>
                </a:cubicBezTo>
                <a:lnTo>
                  <a:pt x="425" y="860"/>
                </a:lnTo>
                <a:cubicBezTo>
                  <a:pt x="425" y="886"/>
                  <a:pt x="404" y="907"/>
                  <a:pt x="378" y="907"/>
                </a:cubicBezTo>
                <a:cubicBezTo>
                  <a:pt x="352" y="907"/>
                  <a:pt x="331" y="886"/>
                  <a:pt x="331" y="860"/>
                </a:cubicBezTo>
                <a:lnTo>
                  <a:pt x="331" y="134"/>
                </a:lnTo>
                <a:close/>
              </a:path>
            </a:pathLst>
          </a:custGeom>
          <a:gradFill>
            <a:gsLst>
              <a:gs pos="100000">
                <a:srgbClr val="009BD2"/>
              </a:gs>
              <a:gs pos="0">
                <a:srgbClr val="007AD6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85432082-B21B-4D44-B971-4356A5D6D5E9}"/>
              </a:ext>
            </a:extLst>
          </p:cNvPr>
          <p:cNvSpPr/>
          <p:nvPr/>
        </p:nvSpPr>
        <p:spPr>
          <a:xfrm>
            <a:off x="-2" y="2112"/>
            <a:ext cx="12192001" cy="3198288"/>
          </a:xfrm>
          <a:prstGeom prst="rect">
            <a:avLst/>
          </a:prstGeom>
          <a:gradFill>
            <a:gsLst>
              <a:gs pos="0">
                <a:srgbClr val="0082B0">
                  <a:alpha val="61000"/>
                </a:srgbClr>
              </a:gs>
              <a:gs pos="100000">
                <a:srgbClr val="00B0F0">
                  <a:alpha val="70000"/>
                </a:srgb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200872B-6C39-44AB-A3A4-C16C30E424CD}"/>
              </a:ext>
            </a:extLst>
          </p:cNvPr>
          <p:cNvSpPr txBox="1"/>
          <p:nvPr/>
        </p:nvSpPr>
        <p:spPr>
          <a:xfrm>
            <a:off x="1292520" y="6016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446CCFE4-C2B9-42A4-AB4D-98D2E18FCE5A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F0EB97F8-0368-476C-AF3D-C2D9B15A9E46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C1C1035F-6283-4D50-8FE7-E6DFFCD250F1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0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D9A5F92-73F4-4B90-A62C-4E653A866A0D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custGeom>
            <a:avLst/>
            <a:gdLst>
              <a:gd name="connsiteX0" fmla="*/ 644842 w 6404635"/>
              <a:gd name="connsiteY0" fmla="*/ 0 h 6858000"/>
              <a:gd name="connsiteX1" fmla="*/ 6404635 w 6404635"/>
              <a:gd name="connsiteY1" fmla="*/ 0 h 6858000"/>
              <a:gd name="connsiteX2" fmla="*/ 6404635 w 6404635"/>
              <a:gd name="connsiteY2" fmla="*/ 6858000 h 6858000"/>
              <a:gd name="connsiteX3" fmla="*/ 155657 w 6404635"/>
              <a:gd name="connsiteY3" fmla="*/ 6858000 h 6858000"/>
              <a:gd name="connsiteX4" fmla="*/ 343469 w 6404635"/>
              <a:gd name="connsiteY4" fmla="*/ 6443155 h 6858000"/>
              <a:gd name="connsiteX5" fmla="*/ 723357 w 6404635"/>
              <a:gd name="connsiteY5" fmla="*/ 5196746 h 6858000"/>
              <a:gd name="connsiteX6" fmla="*/ 1589 w 6404635"/>
              <a:gd name="connsiteY6" fmla="*/ 2448210 h 6858000"/>
              <a:gd name="connsiteX7" fmla="*/ 632051 w 6404635"/>
              <a:gd name="connsiteY7" fmla="*/ 260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4635" h="6858000">
                <a:moveTo>
                  <a:pt x="644842" y="0"/>
                </a:moveTo>
                <a:lnTo>
                  <a:pt x="6404635" y="0"/>
                </a:lnTo>
                <a:lnTo>
                  <a:pt x="6404635" y="6858000"/>
                </a:lnTo>
                <a:lnTo>
                  <a:pt x="155657" y="6858000"/>
                </a:lnTo>
                <a:lnTo>
                  <a:pt x="343469" y="6443155"/>
                </a:lnTo>
                <a:cubicBezTo>
                  <a:pt x="539228" y="6002107"/>
                  <a:pt x="712947" y="5558501"/>
                  <a:pt x="723357" y="5196746"/>
                </a:cubicBezTo>
                <a:cubicBezTo>
                  <a:pt x="751117" y="4232064"/>
                  <a:pt x="-40051" y="3407503"/>
                  <a:pt x="1589" y="2448210"/>
                </a:cubicBezTo>
                <a:cubicBezTo>
                  <a:pt x="32819" y="1728740"/>
                  <a:pt x="303482" y="730375"/>
                  <a:pt x="632051" y="26063"/>
                </a:cubicBezTo>
                <a:close/>
              </a:path>
            </a:pathLst>
          </a:custGeom>
          <a:gradFill>
            <a:gsLst>
              <a:gs pos="0">
                <a:srgbClr val="0082B0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33D585-83FD-45E8-B820-3D137223A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r="4397"/>
          <a:stretch/>
        </p:blipFill>
        <p:spPr>
          <a:xfrm>
            <a:off x="6268658" y="0"/>
            <a:ext cx="5952840" cy="6858000"/>
          </a:xfrm>
          <a:custGeom>
            <a:avLst/>
            <a:gdLst>
              <a:gd name="connsiteX0" fmla="*/ 644842 w 6404635"/>
              <a:gd name="connsiteY0" fmla="*/ 0 h 6858000"/>
              <a:gd name="connsiteX1" fmla="*/ 6404635 w 6404635"/>
              <a:gd name="connsiteY1" fmla="*/ 0 h 6858000"/>
              <a:gd name="connsiteX2" fmla="*/ 6404635 w 6404635"/>
              <a:gd name="connsiteY2" fmla="*/ 6858000 h 6858000"/>
              <a:gd name="connsiteX3" fmla="*/ 155657 w 6404635"/>
              <a:gd name="connsiteY3" fmla="*/ 6858000 h 6858000"/>
              <a:gd name="connsiteX4" fmla="*/ 343469 w 6404635"/>
              <a:gd name="connsiteY4" fmla="*/ 6443155 h 6858000"/>
              <a:gd name="connsiteX5" fmla="*/ 723357 w 6404635"/>
              <a:gd name="connsiteY5" fmla="*/ 5196746 h 6858000"/>
              <a:gd name="connsiteX6" fmla="*/ 1589 w 6404635"/>
              <a:gd name="connsiteY6" fmla="*/ 2448210 h 6858000"/>
              <a:gd name="connsiteX7" fmla="*/ 632051 w 6404635"/>
              <a:gd name="connsiteY7" fmla="*/ 260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4635" h="6858000">
                <a:moveTo>
                  <a:pt x="644842" y="0"/>
                </a:moveTo>
                <a:lnTo>
                  <a:pt x="6404635" y="0"/>
                </a:lnTo>
                <a:lnTo>
                  <a:pt x="6404635" y="6858000"/>
                </a:lnTo>
                <a:lnTo>
                  <a:pt x="155657" y="6858000"/>
                </a:lnTo>
                <a:lnTo>
                  <a:pt x="343469" y="6443155"/>
                </a:lnTo>
                <a:cubicBezTo>
                  <a:pt x="539228" y="6002107"/>
                  <a:pt x="712947" y="5558501"/>
                  <a:pt x="723357" y="5196746"/>
                </a:cubicBezTo>
                <a:cubicBezTo>
                  <a:pt x="751117" y="4232064"/>
                  <a:pt x="-40051" y="3407503"/>
                  <a:pt x="1589" y="2448210"/>
                </a:cubicBezTo>
                <a:cubicBezTo>
                  <a:pt x="32819" y="1728740"/>
                  <a:pt x="303482" y="730375"/>
                  <a:pt x="632051" y="26063"/>
                </a:cubicBez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B03BEDF-E8E3-479E-80E7-ED785B9CBF57}"/>
              </a:ext>
            </a:extLst>
          </p:cNvPr>
          <p:cNvSpPr txBox="1"/>
          <p:nvPr/>
        </p:nvSpPr>
        <p:spPr>
          <a:xfrm>
            <a:off x="1292520" y="6016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gradFill flip="none" rotWithShape="1"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完成详情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9FB2553-018E-463B-A530-6462C282EE78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B284171-8F18-4272-972A-3965B36DD854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820C27CE-3335-4B8A-8930-AFA50163A167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AAF8852-593C-4BCF-BF12-425C81F0BC63}"/>
              </a:ext>
            </a:extLst>
          </p:cNvPr>
          <p:cNvSpPr txBox="1"/>
          <p:nvPr/>
        </p:nvSpPr>
        <p:spPr>
          <a:xfrm>
            <a:off x="1091826" y="2089062"/>
            <a:ext cx="3727710" cy="7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78F1B4-DE2B-4383-A18D-6DBD2AA52E96}"/>
              </a:ext>
            </a:extLst>
          </p:cNvPr>
          <p:cNvSpPr txBox="1"/>
          <p:nvPr/>
        </p:nvSpPr>
        <p:spPr>
          <a:xfrm>
            <a:off x="1329951" y="180207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gradFill>
                  <a:gsLst>
                    <a:gs pos="0">
                      <a:srgbClr val="0082B0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E4E2261-2E16-4A1B-918E-6DE7FCF69C1F}"/>
              </a:ext>
            </a:extLst>
          </p:cNvPr>
          <p:cNvSpPr txBox="1"/>
          <p:nvPr/>
        </p:nvSpPr>
        <p:spPr>
          <a:xfrm>
            <a:off x="1091826" y="3554080"/>
            <a:ext cx="3727710" cy="7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37FBD6-06F4-443F-91A1-711B7AF44516}"/>
              </a:ext>
            </a:extLst>
          </p:cNvPr>
          <p:cNvSpPr txBox="1"/>
          <p:nvPr/>
        </p:nvSpPr>
        <p:spPr>
          <a:xfrm>
            <a:off x="1329951" y="329043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gradFill>
                  <a:gsLst>
                    <a:gs pos="0">
                      <a:srgbClr val="0082B0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9CC3932-D50E-49F6-863B-0FACAC3F440A}"/>
              </a:ext>
            </a:extLst>
          </p:cNvPr>
          <p:cNvSpPr txBox="1"/>
          <p:nvPr/>
        </p:nvSpPr>
        <p:spPr>
          <a:xfrm>
            <a:off x="1091826" y="5090717"/>
            <a:ext cx="3727710" cy="7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47659D-480B-4E87-BB30-6F215B2651D6}"/>
              </a:ext>
            </a:extLst>
          </p:cNvPr>
          <p:cNvSpPr txBox="1"/>
          <p:nvPr/>
        </p:nvSpPr>
        <p:spPr>
          <a:xfrm>
            <a:off x="1329951" y="481592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gradFill>
                  <a:gsLst>
                    <a:gs pos="0">
                      <a:srgbClr val="0082B0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45" name="菱形 44">
            <a:extLst>
              <a:ext uri="{FF2B5EF4-FFF2-40B4-BE49-F238E27FC236}">
                <a16:creationId xmlns:a16="http://schemas.microsoft.com/office/drawing/2014/main" id="{1F0BE80A-3BD1-4C4D-8D42-15616AF9A24C}"/>
              </a:ext>
            </a:extLst>
          </p:cNvPr>
          <p:cNvSpPr/>
          <p:nvPr/>
        </p:nvSpPr>
        <p:spPr>
          <a:xfrm>
            <a:off x="1191474" y="1832193"/>
            <a:ext cx="128382" cy="278324"/>
          </a:xfrm>
          <a:prstGeom prst="diamond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46" name="菱形 45">
            <a:extLst>
              <a:ext uri="{FF2B5EF4-FFF2-40B4-BE49-F238E27FC236}">
                <a16:creationId xmlns:a16="http://schemas.microsoft.com/office/drawing/2014/main" id="{BCA87188-0D8F-49D6-9D8C-B5701933D8A9}"/>
              </a:ext>
            </a:extLst>
          </p:cNvPr>
          <p:cNvSpPr/>
          <p:nvPr/>
        </p:nvSpPr>
        <p:spPr>
          <a:xfrm>
            <a:off x="1279316" y="1870648"/>
            <a:ext cx="92906" cy="201415"/>
          </a:xfrm>
          <a:prstGeom prst="diamond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29C6AAED-FFA4-46F9-BCD3-E6C74D34E0DE}"/>
              </a:ext>
            </a:extLst>
          </p:cNvPr>
          <p:cNvSpPr/>
          <p:nvPr/>
        </p:nvSpPr>
        <p:spPr>
          <a:xfrm>
            <a:off x="1191474" y="3326535"/>
            <a:ext cx="128382" cy="278324"/>
          </a:xfrm>
          <a:prstGeom prst="diamond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323E802F-DF72-40BD-BC17-5EDB26AE85C9}"/>
              </a:ext>
            </a:extLst>
          </p:cNvPr>
          <p:cNvSpPr/>
          <p:nvPr/>
        </p:nvSpPr>
        <p:spPr>
          <a:xfrm>
            <a:off x="1279316" y="3364990"/>
            <a:ext cx="92906" cy="201415"/>
          </a:xfrm>
          <a:prstGeom prst="diamond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5ADF8E4A-85D7-47D0-AFDC-BCB8E582E4C7}"/>
              </a:ext>
            </a:extLst>
          </p:cNvPr>
          <p:cNvSpPr/>
          <p:nvPr/>
        </p:nvSpPr>
        <p:spPr>
          <a:xfrm>
            <a:off x="1191474" y="4860998"/>
            <a:ext cx="128382" cy="278324"/>
          </a:xfrm>
          <a:prstGeom prst="diamond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6C380D67-1327-431A-89E5-FC984742A969}"/>
              </a:ext>
            </a:extLst>
          </p:cNvPr>
          <p:cNvSpPr/>
          <p:nvPr/>
        </p:nvSpPr>
        <p:spPr>
          <a:xfrm>
            <a:off x="1279316" y="4899453"/>
            <a:ext cx="92906" cy="201415"/>
          </a:xfrm>
          <a:prstGeom prst="diamond">
            <a:avLst/>
          </a:prstGeom>
          <a:noFill/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82B0"/>
                  </a:gs>
                  <a:gs pos="100000">
                    <a:srgbClr val="00B0F0"/>
                  </a:gs>
                </a:gsLst>
                <a:lin ang="2700000" scaled="1"/>
              </a:gra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2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矩形 304">
            <a:extLst>
              <a:ext uri="{FF2B5EF4-FFF2-40B4-BE49-F238E27FC236}">
                <a16:creationId xmlns:a16="http://schemas.microsoft.com/office/drawing/2014/main" id="{E2B998B1-4335-49A8-9A67-7F3A63AD1467}"/>
              </a:ext>
            </a:extLst>
          </p:cNvPr>
          <p:cNvSpPr/>
          <p:nvPr/>
        </p:nvSpPr>
        <p:spPr>
          <a:xfrm>
            <a:off x="1187136" y="1262743"/>
            <a:ext cx="9923549" cy="4993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77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5" name="图表 294">
            <a:extLst>
              <a:ext uri="{FF2B5EF4-FFF2-40B4-BE49-F238E27FC236}">
                <a16:creationId xmlns:a16="http://schemas.microsoft.com/office/drawing/2014/main" id="{43AEA117-D501-4698-BDB7-54079B634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318352"/>
              </p:ext>
            </p:extLst>
          </p:nvPr>
        </p:nvGraphicFramePr>
        <p:xfrm>
          <a:off x="306997" y="2011849"/>
          <a:ext cx="5681236" cy="378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4" name="任意多边形: 形状 303">
            <a:extLst>
              <a:ext uri="{FF2B5EF4-FFF2-40B4-BE49-F238E27FC236}">
                <a16:creationId xmlns:a16="http://schemas.microsoft.com/office/drawing/2014/main" id="{DA3A8566-96BF-49FE-A912-BA917822C2BF}"/>
              </a:ext>
            </a:extLst>
          </p:cNvPr>
          <p:cNvSpPr/>
          <p:nvPr/>
        </p:nvSpPr>
        <p:spPr>
          <a:xfrm>
            <a:off x="1253869" y="2011849"/>
            <a:ext cx="3787492" cy="3787492"/>
          </a:xfrm>
          <a:custGeom>
            <a:avLst/>
            <a:gdLst>
              <a:gd name="connsiteX0" fmla="*/ 1311431 w 2996438"/>
              <a:gd name="connsiteY0" fmla="*/ 2243349 h 2996438"/>
              <a:gd name="connsiteX1" fmla="*/ 1158436 w 2996438"/>
              <a:gd name="connsiteY1" fmla="*/ 2802009 h 2996438"/>
              <a:gd name="connsiteX2" fmla="*/ 1471729 w 2996438"/>
              <a:gd name="connsiteY2" fmla="*/ 2849548 h 2996438"/>
              <a:gd name="connsiteX3" fmla="*/ 1491343 w 2996438"/>
              <a:gd name="connsiteY3" fmla="*/ 2270649 h 2996438"/>
              <a:gd name="connsiteX4" fmla="*/ 1311431 w 2996438"/>
              <a:gd name="connsiteY4" fmla="*/ 2243349 h 2996438"/>
              <a:gd name="connsiteX5" fmla="*/ 1733934 w 2996438"/>
              <a:gd name="connsiteY5" fmla="*/ 2240607 h 2996438"/>
              <a:gd name="connsiteX6" fmla="*/ 1554391 w 2996438"/>
              <a:gd name="connsiteY6" fmla="*/ 2270239 h 2996438"/>
              <a:gd name="connsiteX7" fmla="*/ 1581519 w 2996438"/>
              <a:gd name="connsiteY7" fmla="*/ 2848835 h 2996438"/>
              <a:gd name="connsiteX8" fmla="*/ 1894169 w 2996438"/>
              <a:gd name="connsiteY8" fmla="*/ 2797234 h 2996438"/>
              <a:gd name="connsiteX9" fmla="*/ 1088672 w 2996438"/>
              <a:gd name="connsiteY9" fmla="*/ 2142696 h 2996438"/>
              <a:gd name="connsiteX10" fmla="*/ 770529 w 2996438"/>
              <a:gd name="connsiteY10" fmla="*/ 2626735 h 2996438"/>
              <a:gd name="connsiteX11" fmla="*/ 1053798 w 2996438"/>
              <a:gd name="connsiteY11" fmla="*/ 2768760 h 2996438"/>
              <a:gd name="connsiteX12" fmla="*/ 1251342 w 2996438"/>
              <a:gd name="connsiteY12" fmla="*/ 2224255 h 2996438"/>
              <a:gd name="connsiteX13" fmla="*/ 1088672 w 2996438"/>
              <a:gd name="connsiteY13" fmla="*/ 2142696 h 2996438"/>
              <a:gd name="connsiteX14" fmla="*/ 1955368 w 2996438"/>
              <a:gd name="connsiteY14" fmla="*/ 2137072 h 2996438"/>
              <a:gd name="connsiteX15" fmla="*/ 1793770 w 2996438"/>
              <a:gd name="connsiteY15" fmla="*/ 2220735 h 2996438"/>
              <a:gd name="connsiteX16" fmla="*/ 1998366 w 2996438"/>
              <a:gd name="connsiteY16" fmla="*/ 2762629 h 2996438"/>
              <a:gd name="connsiteX17" fmla="*/ 2279768 w 2996438"/>
              <a:gd name="connsiteY17" fmla="*/ 2616940 h 2996438"/>
              <a:gd name="connsiteX18" fmla="*/ 907919 w 2996438"/>
              <a:gd name="connsiteY18" fmla="*/ 1978133 h 2996438"/>
              <a:gd name="connsiteX19" fmla="*/ 455771 w 2996438"/>
              <a:gd name="connsiteY19" fmla="*/ 2340170 h 2996438"/>
              <a:gd name="connsiteX20" fmla="*/ 681287 w 2996438"/>
              <a:gd name="connsiteY20" fmla="*/ 2562778 h 2996438"/>
              <a:gd name="connsiteX21" fmla="*/ 1037424 w 2996438"/>
              <a:gd name="connsiteY21" fmla="*/ 2105968 h 2996438"/>
              <a:gd name="connsiteX22" fmla="*/ 907919 w 2996438"/>
              <a:gd name="connsiteY22" fmla="*/ 1978133 h 2996438"/>
              <a:gd name="connsiteX23" fmla="*/ 2133970 w 2996438"/>
              <a:gd name="connsiteY23" fmla="*/ 1970176 h 2996438"/>
              <a:gd name="connsiteX24" fmla="*/ 2006135 w 2996438"/>
              <a:gd name="connsiteY24" fmla="*/ 2099681 h 2996438"/>
              <a:gd name="connsiteX25" fmla="*/ 2368172 w 2996438"/>
              <a:gd name="connsiteY25" fmla="*/ 2551830 h 2996438"/>
              <a:gd name="connsiteX26" fmla="*/ 2590780 w 2996438"/>
              <a:gd name="connsiteY26" fmla="*/ 2326313 h 2996438"/>
              <a:gd name="connsiteX27" fmla="*/ 786865 w 2996438"/>
              <a:gd name="connsiteY27" fmla="*/ 1765768 h 2996438"/>
              <a:gd name="connsiteX28" fmla="*/ 244971 w 2996438"/>
              <a:gd name="connsiteY28" fmla="*/ 1970364 h 2996438"/>
              <a:gd name="connsiteX29" fmla="*/ 390660 w 2996438"/>
              <a:gd name="connsiteY29" fmla="*/ 2251766 h 2996438"/>
              <a:gd name="connsiteX30" fmla="*/ 870529 w 2996438"/>
              <a:gd name="connsiteY30" fmla="*/ 1927366 h 2996438"/>
              <a:gd name="connsiteX31" fmla="*/ 786865 w 2996438"/>
              <a:gd name="connsiteY31" fmla="*/ 1765768 h 2996438"/>
              <a:gd name="connsiteX32" fmla="*/ 2252257 w 2996438"/>
              <a:gd name="connsiteY32" fmla="*/ 1756258 h 2996438"/>
              <a:gd name="connsiteX33" fmla="*/ 2170698 w 2996438"/>
              <a:gd name="connsiteY33" fmla="*/ 1918928 h 2996438"/>
              <a:gd name="connsiteX34" fmla="*/ 2654737 w 2996438"/>
              <a:gd name="connsiteY34" fmla="*/ 2237071 h 2996438"/>
              <a:gd name="connsiteX35" fmla="*/ 2796762 w 2996438"/>
              <a:gd name="connsiteY35" fmla="*/ 1953802 h 2996438"/>
              <a:gd name="connsiteX36" fmla="*/ 737361 w 2996438"/>
              <a:gd name="connsiteY36" fmla="*/ 1526389 h 2996438"/>
              <a:gd name="connsiteX37" fmla="*/ 158765 w 2996438"/>
              <a:gd name="connsiteY37" fmla="*/ 1553517 h 2996438"/>
              <a:gd name="connsiteX38" fmla="*/ 210366 w 2996438"/>
              <a:gd name="connsiteY38" fmla="*/ 1866167 h 2996438"/>
              <a:gd name="connsiteX39" fmla="*/ 766993 w 2996438"/>
              <a:gd name="connsiteY39" fmla="*/ 1705932 h 2996438"/>
              <a:gd name="connsiteX40" fmla="*/ 737361 w 2996438"/>
              <a:gd name="connsiteY40" fmla="*/ 1526389 h 2996438"/>
              <a:gd name="connsiteX41" fmla="*/ 2298651 w 2996438"/>
              <a:gd name="connsiteY41" fmla="*/ 1516257 h 2996438"/>
              <a:gd name="connsiteX42" fmla="*/ 2271351 w 2996438"/>
              <a:gd name="connsiteY42" fmla="*/ 1696169 h 2996438"/>
              <a:gd name="connsiteX43" fmla="*/ 2830011 w 2996438"/>
              <a:gd name="connsiteY43" fmla="*/ 1849165 h 2996438"/>
              <a:gd name="connsiteX44" fmla="*/ 2877550 w 2996438"/>
              <a:gd name="connsiteY44" fmla="*/ 1535872 h 2996438"/>
              <a:gd name="connsiteX45" fmla="*/ 205591 w 2996438"/>
              <a:gd name="connsiteY45" fmla="*/ 1130434 h 2996438"/>
              <a:gd name="connsiteX46" fmla="*/ 158052 w 2996438"/>
              <a:gd name="connsiteY46" fmla="*/ 1443727 h 2996438"/>
              <a:gd name="connsiteX47" fmla="*/ 736951 w 2996438"/>
              <a:gd name="connsiteY47" fmla="*/ 1463341 h 2996438"/>
              <a:gd name="connsiteX48" fmla="*/ 764251 w 2996438"/>
              <a:gd name="connsiteY48" fmla="*/ 1283429 h 2996438"/>
              <a:gd name="connsiteX49" fmla="*/ 2825236 w 2996438"/>
              <a:gd name="connsiteY49" fmla="*/ 1113431 h 2996438"/>
              <a:gd name="connsiteX50" fmla="*/ 2268609 w 2996438"/>
              <a:gd name="connsiteY50" fmla="*/ 1273667 h 2996438"/>
              <a:gd name="connsiteX51" fmla="*/ 2298241 w 2996438"/>
              <a:gd name="connsiteY51" fmla="*/ 1453209 h 2996438"/>
              <a:gd name="connsiteX52" fmla="*/ 2876837 w 2996438"/>
              <a:gd name="connsiteY52" fmla="*/ 1426081 h 2996438"/>
              <a:gd name="connsiteX53" fmla="*/ 2825236 w 2996438"/>
              <a:gd name="connsiteY53" fmla="*/ 1113431 h 2996438"/>
              <a:gd name="connsiteX54" fmla="*/ 380865 w 2996438"/>
              <a:gd name="connsiteY54" fmla="*/ 742527 h 2996438"/>
              <a:gd name="connsiteX55" fmla="*/ 238840 w 2996438"/>
              <a:gd name="connsiteY55" fmla="*/ 1025796 h 2996438"/>
              <a:gd name="connsiteX56" fmla="*/ 783345 w 2996438"/>
              <a:gd name="connsiteY56" fmla="*/ 1223340 h 2996438"/>
              <a:gd name="connsiteX57" fmla="*/ 864904 w 2996438"/>
              <a:gd name="connsiteY57" fmla="*/ 1060670 h 2996438"/>
              <a:gd name="connsiteX58" fmla="*/ 2644942 w 2996438"/>
              <a:gd name="connsiteY58" fmla="*/ 727832 h 2996438"/>
              <a:gd name="connsiteX59" fmla="*/ 2165074 w 2996438"/>
              <a:gd name="connsiteY59" fmla="*/ 1052232 h 2996438"/>
              <a:gd name="connsiteX60" fmla="*/ 2248737 w 2996438"/>
              <a:gd name="connsiteY60" fmla="*/ 1213830 h 2996438"/>
              <a:gd name="connsiteX61" fmla="*/ 2790631 w 2996438"/>
              <a:gd name="connsiteY61" fmla="*/ 1009234 h 2996438"/>
              <a:gd name="connsiteX62" fmla="*/ 2644942 w 2996438"/>
              <a:gd name="connsiteY62" fmla="*/ 727832 h 2996438"/>
              <a:gd name="connsiteX63" fmla="*/ 667430 w 2996438"/>
              <a:gd name="connsiteY63" fmla="*/ 427769 h 2996438"/>
              <a:gd name="connsiteX64" fmla="*/ 444822 w 2996438"/>
              <a:gd name="connsiteY64" fmla="*/ 653285 h 2996438"/>
              <a:gd name="connsiteX65" fmla="*/ 901632 w 2996438"/>
              <a:gd name="connsiteY65" fmla="*/ 1009422 h 2996438"/>
              <a:gd name="connsiteX66" fmla="*/ 1029468 w 2996438"/>
              <a:gd name="connsiteY66" fmla="*/ 879917 h 2996438"/>
              <a:gd name="connsiteX67" fmla="*/ 2354315 w 2996438"/>
              <a:gd name="connsiteY67" fmla="*/ 416820 h 2996438"/>
              <a:gd name="connsiteX68" fmla="*/ 1998178 w 2996438"/>
              <a:gd name="connsiteY68" fmla="*/ 873630 h 2996438"/>
              <a:gd name="connsiteX69" fmla="*/ 2127683 w 2996438"/>
              <a:gd name="connsiteY69" fmla="*/ 1001466 h 2996438"/>
              <a:gd name="connsiteX70" fmla="*/ 2579832 w 2996438"/>
              <a:gd name="connsiteY70" fmla="*/ 639429 h 2996438"/>
              <a:gd name="connsiteX71" fmla="*/ 2354315 w 2996438"/>
              <a:gd name="connsiteY71" fmla="*/ 416820 h 2996438"/>
              <a:gd name="connsiteX72" fmla="*/ 1037236 w 2996438"/>
              <a:gd name="connsiteY72" fmla="*/ 216969 h 2996438"/>
              <a:gd name="connsiteX73" fmla="*/ 755834 w 2996438"/>
              <a:gd name="connsiteY73" fmla="*/ 362659 h 2996438"/>
              <a:gd name="connsiteX74" fmla="*/ 1080234 w 2996438"/>
              <a:gd name="connsiteY74" fmla="*/ 842527 h 2996438"/>
              <a:gd name="connsiteX75" fmla="*/ 1241832 w 2996438"/>
              <a:gd name="connsiteY75" fmla="*/ 758863 h 2996438"/>
              <a:gd name="connsiteX76" fmla="*/ 1981804 w 2996438"/>
              <a:gd name="connsiteY76" fmla="*/ 210838 h 2996438"/>
              <a:gd name="connsiteX77" fmla="*/ 1784260 w 2996438"/>
              <a:gd name="connsiteY77" fmla="*/ 755343 h 2996438"/>
              <a:gd name="connsiteX78" fmla="*/ 1946930 w 2996438"/>
              <a:gd name="connsiteY78" fmla="*/ 836903 h 2996438"/>
              <a:gd name="connsiteX79" fmla="*/ 2265073 w 2996438"/>
              <a:gd name="connsiteY79" fmla="*/ 352863 h 2996438"/>
              <a:gd name="connsiteX80" fmla="*/ 1981804 w 2996438"/>
              <a:gd name="connsiteY80" fmla="*/ 210838 h 2996438"/>
              <a:gd name="connsiteX81" fmla="*/ 1454083 w 2996438"/>
              <a:gd name="connsiteY81" fmla="*/ 130763 h 2996438"/>
              <a:gd name="connsiteX82" fmla="*/ 1141433 w 2996438"/>
              <a:gd name="connsiteY82" fmla="*/ 182364 h 2996438"/>
              <a:gd name="connsiteX83" fmla="*/ 1301669 w 2996438"/>
              <a:gd name="connsiteY83" fmla="*/ 738991 h 2996438"/>
              <a:gd name="connsiteX84" fmla="*/ 1481211 w 2996438"/>
              <a:gd name="connsiteY84" fmla="*/ 709359 h 2996438"/>
              <a:gd name="connsiteX85" fmla="*/ 1563874 w 2996438"/>
              <a:gd name="connsiteY85" fmla="*/ 130050 h 2996438"/>
              <a:gd name="connsiteX86" fmla="*/ 1544259 w 2996438"/>
              <a:gd name="connsiteY86" fmla="*/ 708949 h 2996438"/>
              <a:gd name="connsiteX87" fmla="*/ 1724171 w 2996438"/>
              <a:gd name="connsiteY87" fmla="*/ 736249 h 2996438"/>
              <a:gd name="connsiteX88" fmla="*/ 1877167 w 2996438"/>
              <a:gd name="connsiteY88" fmla="*/ 177589 h 2996438"/>
              <a:gd name="connsiteX89" fmla="*/ 1563874 w 2996438"/>
              <a:gd name="connsiteY89" fmla="*/ 130050 h 2996438"/>
              <a:gd name="connsiteX90" fmla="*/ 0 w 2996438"/>
              <a:gd name="connsiteY90" fmla="*/ 0 h 2996438"/>
              <a:gd name="connsiteX91" fmla="*/ 2996438 w 2996438"/>
              <a:gd name="connsiteY91" fmla="*/ 0 h 2996438"/>
              <a:gd name="connsiteX92" fmla="*/ 2996438 w 2996438"/>
              <a:gd name="connsiteY92" fmla="*/ 2996438 h 2996438"/>
              <a:gd name="connsiteX93" fmla="*/ 0 w 2996438"/>
              <a:gd name="connsiteY93" fmla="*/ 2996438 h 299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996438" h="2996438">
                <a:moveTo>
                  <a:pt x="1311431" y="2243349"/>
                </a:moveTo>
                <a:lnTo>
                  <a:pt x="1158436" y="2802009"/>
                </a:lnTo>
                <a:cubicBezTo>
                  <a:pt x="1260659" y="2830005"/>
                  <a:pt x="1365803" y="2845958"/>
                  <a:pt x="1471729" y="2849548"/>
                </a:cubicBezTo>
                <a:lnTo>
                  <a:pt x="1491343" y="2270649"/>
                </a:lnTo>
                <a:cubicBezTo>
                  <a:pt x="1430513" y="2268588"/>
                  <a:pt x="1370134" y="2259426"/>
                  <a:pt x="1311431" y="2243349"/>
                </a:cubicBezTo>
                <a:close/>
                <a:moveTo>
                  <a:pt x="1733934" y="2240607"/>
                </a:moveTo>
                <a:cubicBezTo>
                  <a:pt x="1675445" y="2257445"/>
                  <a:pt x="1615189" y="2267389"/>
                  <a:pt x="1554391" y="2270239"/>
                </a:cubicBezTo>
                <a:lnTo>
                  <a:pt x="1581519" y="2848835"/>
                </a:lnTo>
                <a:cubicBezTo>
                  <a:pt x="1687390" y="2843872"/>
                  <a:pt x="1792318" y="2826553"/>
                  <a:pt x="1894169" y="2797234"/>
                </a:cubicBezTo>
                <a:close/>
                <a:moveTo>
                  <a:pt x="1088672" y="2142696"/>
                </a:moveTo>
                <a:lnTo>
                  <a:pt x="770529" y="2626735"/>
                </a:lnTo>
                <a:cubicBezTo>
                  <a:pt x="859098" y="2684949"/>
                  <a:pt x="954166" y="2732613"/>
                  <a:pt x="1053798" y="2768760"/>
                </a:cubicBezTo>
                <a:lnTo>
                  <a:pt x="1251342" y="2224255"/>
                </a:lnTo>
                <a:cubicBezTo>
                  <a:pt x="1194127" y="2203498"/>
                  <a:pt x="1139534" y="2176126"/>
                  <a:pt x="1088672" y="2142696"/>
                </a:cubicBezTo>
                <a:close/>
                <a:moveTo>
                  <a:pt x="1955368" y="2137072"/>
                </a:moveTo>
                <a:cubicBezTo>
                  <a:pt x="1904944" y="2171159"/>
                  <a:pt x="1850711" y="2199237"/>
                  <a:pt x="1793770" y="2220735"/>
                </a:cubicBezTo>
                <a:lnTo>
                  <a:pt x="1998366" y="2762629"/>
                </a:lnTo>
                <a:cubicBezTo>
                  <a:pt x="2097521" y="2725193"/>
                  <a:pt x="2191962" y="2676298"/>
                  <a:pt x="2279768" y="2616940"/>
                </a:cubicBezTo>
                <a:close/>
                <a:moveTo>
                  <a:pt x="907919" y="1978133"/>
                </a:moveTo>
                <a:lnTo>
                  <a:pt x="455771" y="2340170"/>
                </a:lnTo>
                <a:cubicBezTo>
                  <a:pt x="522015" y="2422904"/>
                  <a:pt x="597701" y="2497613"/>
                  <a:pt x="681287" y="2562778"/>
                </a:cubicBezTo>
                <a:lnTo>
                  <a:pt x="1037424" y="2105968"/>
                </a:lnTo>
                <a:cubicBezTo>
                  <a:pt x="989423" y="2068546"/>
                  <a:pt x="945961" y="2025643"/>
                  <a:pt x="907919" y="1978133"/>
                </a:cubicBezTo>
                <a:close/>
                <a:moveTo>
                  <a:pt x="2133970" y="1970176"/>
                </a:moveTo>
                <a:cubicBezTo>
                  <a:pt x="2096548" y="2018177"/>
                  <a:pt x="2053645" y="2061639"/>
                  <a:pt x="2006135" y="2099681"/>
                </a:cubicBezTo>
                <a:lnTo>
                  <a:pt x="2368172" y="2551830"/>
                </a:lnTo>
                <a:cubicBezTo>
                  <a:pt x="2450906" y="2485585"/>
                  <a:pt x="2525614" y="2409899"/>
                  <a:pt x="2590780" y="2326313"/>
                </a:cubicBezTo>
                <a:close/>
                <a:moveTo>
                  <a:pt x="786865" y="1765768"/>
                </a:moveTo>
                <a:lnTo>
                  <a:pt x="244971" y="1970364"/>
                </a:lnTo>
                <a:cubicBezTo>
                  <a:pt x="282407" y="2069519"/>
                  <a:pt x="331303" y="2163960"/>
                  <a:pt x="390660" y="2251766"/>
                </a:cubicBezTo>
                <a:lnTo>
                  <a:pt x="870529" y="1927366"/>
                </a:lnTo>
                <a:cubicBezTo>
                  <a:pt x="836442" y="1876942"/>
                  <a:pt x="808364" y="1822709"/>
                  <a:pt x="786865" y="1765768"/>
                </a:cubicBezTo>
                <a:close/>
                <a:moveTo>
                  <a:pt x="2252257" y="1756258"/>
                </a:moveTo>
                <a:cubicBezTo>
                  <a:pt x="2231500" y="1813473"/>
                  <a:pt x="2204128" y="1868067"/>
                  <a:pt x="2170698" y="1918928"/>
                </a:cubicBezTo>
                <a:lnTo>
                  <a:pt x="2654737" y="2237071"/>
                </a:lnTo>
                <a:cubicBezTo>
                  <a:pt x="2712951" y="2148503"/>
                  <a:pt x="2760615" y="2053435"/>
                  <a:pt x="2796762" y="1953802"/>
                </a:cubicBezTo>
                <a:close/>
                <a:moveTo>
                  <a:pt x="737361" y="1526389"/>
                </a:moveTo>
                <a:lnTo>
                  <a:pt x="158765" y="1553517"/>
                </a:lnTo>
                <a:cubicBezTo>
                  <a:pt x="163728" y="1659388"/>
                  <a:pt x="181047" y="1764316"/>
                  <a:pt x="210366" y="1866167"/>
                </a:cubicBezTo>
                <a:lnTo>
                  <a:pt x="766993" y="1705932"/>
                </a:lnTo>
                <a:cubicBezTo>
                  <a:pt x="750156" y="1647443"/>
                  <a:pt x="740211" y="1587187"/>
                  <a:pt x="737361" y="1526389"/>
                </a:cubicBezTo>
                <a:close/>
                <a:moveTo>
                  <a:pt x="2298651" y="1516257"/>
                </a:moveTo>
                <a:cubicBezTo>
                  <a:pt x="2296590" y="1577087"/>
                  <a:pt x="2287428" y="1637466"/>
                  <a:pt x="2271351" y="1696169"/>
                </a:cubicBezTo>
                <a:lnTo>
                  <a:pt x="2830011" y="1849165"/>
                </a:lnTo>
                <a:cubicBezTo>
                  <a:pt x="2858007" y="1746942"/>
                  <a:pt x="2873960" y="1641798"/>
                  <a:pt x="2877550" y="1535872"/>
                </a:cubicBezTo>
                <a:close/>
                <a:moveTo>
                  <a:pt x="205591" y="1130434"/>
                </a:moveTo>
                <a:cubicBezTo>
                  <a:pt x="177595" y="1232657"/>
                  <a:pt x="161642" y="1337801"/>
                  <a:pt x="158052" y="1443727"/>
                </a:cubicBezTo>
                <a:lnTo>
                  <a:pt x="736951" y="1463341"/>
                </a:lnTo>
                <a:cubicBezTo>
                  <a:pt x="739013" y="1402511"/>
                  <a:pt x="748175" y="1342132"/>
                  <a:pt x="764251" y="1283429"/>
                </a:cubicBezTo>
                <a:close/>
                <a:moveTo>
                  <a:pt x="2825236" y="1113431"/>
                </a:moveTo>
                <a:lnTo>
                  <a:pt x="2268609" y="1273667"/>
                </a:lnTo>
                <a:cubicBezTo>
                  <a:pt x="2285446" y="1332156"/>
                  <a:pt x="2295391" y="1392411"/>
                  <a:pt x="2298241" y="1453209"/>
                </a:cubicBezTo>
                <a:lnTo>
                  <a:pt x="2876837" y="1426081"/>
                </a:lnTo>
                <a:cubicBezTo>
                  <a:pt x="2871874" y="1320210"/>
                  <a:pt x="2854555" y="1215282"/>
                  <a:pt x="2825236" y="1113431"/>
                </a:cubicBezTo>
                <a:close/>
                <a:moveTo>
                  <a:pt x="380865" y="742527"/>
                </a:moveTo>
                <a:cubicBezTo>
                  <a:pt x="322651" y="831096"/>
                  <a:pt x="274987" y="926164"/>
                  <a:pt x="238840" y="1025796"/>
                </a:cubicBezTo>
                <a:lnTo>
                  <a:pt x="783345" y="1223340"/>
                </a:lnTo>
                <a:cubicBezTo>
                  <a:pt x="804103" y="1166125"/>
                  <a:pt x="831474" y="1111532"/>
                  <a:pt x="864904" y="1060670"/>
                </a:cubicBezTo>
                <a:close/>
                <a:moveTo>
                  <a:pt x="2644942" y="727832"/>
                </a:moveTo>
                <a:lnTo>
                  <a:pt x="2165074" y="1052232"/>
                </a:lnTo>
                <a:cubicBezTo>
                  <a:pt x="2199161" y="1102656"/>
                  <a:pt x="2227239" y="1156889"/>
                  <a:pt x="2248737" y="1213830"/>
                </a:cubicBezTo>
                <a:lnTo>
                  <a:pt x="2790631" y="1009234"/>
                </a:lnTo>
                <a:cubicBezTo>
                  <a:pt x="2753195" y="910079"/>
                  <a:pt x="2704300" y="815638"/>
                  <a:pt x="2644942" y="727832"/>
                </a:cubicBezTo>
                <a:close/>
                <a:moveTo>
                  <a:pt x="667430" y="427769"/>
                </a:moveTo>
                <a:cubicBezTo>
                  <a:pt x="584697" y="494013"/>
                  <a:pt x="509988" y="569699"/>
                  <a:pt x="444822" y="653285"/>
                </a:cubicBezTo>
                <a:lnTo>
                  <a:pt x="901632" y="1009422"/>
                </a:lnTo>
                <a:cubicBezTo>
                  <a:pt x="939054" y="961422"/>
                  <a:pt x="981957" y="917959"/>
                  <a:pt x="1029468" y="879917"/>
                </a:cubicBezTo>
                <a:close/>
                <a:moveTo>
                  <a:pt x="2354315" y="416820"/>
                </a:moveTo>
                <a:lnTo>
                  <a:pt x="1998178" y="873630"/>
                </a:lnTo>
                <a:cubicBezTo>
                  <a:pt x="2046179" y="911052"/>
                  <a:pt x="2089641" y="953955"/>
                  <a:pt x="2127683" y="1001466"/>
                </a:cubicBezTo>
                <a:lnTo>
                  <a:pt x="2579832" y="639429"/>
                </a:lnTo>
                <a:cubicBezTo>
                  <a:pt x="2513587" y="556695"/>
                  <a:pt x="2437901" y="481986"/>
                  <a:pt x="2354315" y="416820"/>
                </a:cubicBezTo>
                <a:close/>
                <a:moveTo>
                  <a:pt x="1037236" y="216969"/>
                </a:moveTo>
                <a:cubicBezTo>
                  <a:pt x="938081" y="254405"/>
                  <a:pt x="843640" y="303301"/>
                  <a:pt x="755834" y="362659"/>
                </a:cubicBezTo>
                <a:lnTo>
                  <a:pt x="1080234" y="842527"/>
                </a:lnTo>
                <a:cubicBezTo>
                  <a:pt x="1130658" y="808440"/>
                  <a:pt x="1184891" y="780362"/>
                  <a:pt x="1241832" y="758863"/>
                </a:cubicBezTo>
                <a:close/>
                <a:moveTo>
                  <a:pt x="1981804" y="210838"/>
                </a:moveTo>
                <a:lnTo>
                  <a:pt x="1784260" y="755343"/>
                </a:lnTo>
                <a:cubicBezTo>
                  <a:pt x="1841475" y="776101"/>
                  <a:pt x="1896069" y="803472"/>
                  <a:pt x="1946930" y="836903"/>
                </a:cubicBezTo>
                <a:lnTo>
                  <a:pt x="2265073" y="352863"/>
                </a:lnTo>
                <a:cubicBezTo>
                  <a:pt x="2176505" y="294649"/>
                  <a:pt x="2081437" y="246985"/>
                  <a:pt x="1981804" y="210838"/>
                </a:cubicBezTo>
                <a:close/>
                <a:moveTo>
                  <a:pt x="1454083" y="130763"/>
                </a:moveTo>
                <a:cubicBezTo>
                  <a:pt x="1348212" y="135726"/>
                  <a:pt x="1243284" y="153045"/>
                  <a:pt x="1141433" y="182364"/>
                </a:cubicBezTo>
                <a:lnTo>
                  <a:pt x="1301669" y="738991"/>
                </a:lnTo>
                <a:cubicBezTo>
                  <a:pt x="1360158" y="722154"/>
                  <a:pt x="1420413" y="712209"/>
                  <a:pt x="1481211" y="709359"/>
                </a:cubicBezTo>
                <a:close/>
                <a:moveTo>
                  <a:pt x="1563874" y="130050"/>
                </a:moveTo>
                <a:lnTo>
                  <a:pt x="1544259" y="708949"/>
                </a:lnTo>
                <a:cubicBezTo>
                  <a:pt x="1605089" y="711011"/>
                  <a:pt x="1665468" y="720173"/>
                  <a:pt x="1724171" y="736249"/>
                </a:cubicBezTo>
                <a:lnTo>
                  <a:pt x="1877167" y="177589"/>
                </a:lnTo>
                <a:cubicBezTo>
                  <a:pt x="1774944" y="149594"/>
                  <a:pt x="1669800" y="133640"/>
                  <a:pt x="1563874" y="130050"/>
                </a:cubicBezTo>
                <a:close/>
                <a:moveTo>
                  <a:pt x="0" y="0"/>
                </a:moveTo>
                <a:lnTo>
                  <a:pt x="2996438" y="0"/>
                </a:lnTo>
                <a:lnTo>
                  <a:pt x="2996438" y="2996438"/>
                </a:lnTo>
                <a:lnTo>
                  <a:pt x="0" y="2996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CF528D09-B7D2-45EF-B074-1F97B22FE7AF}"/>
              </a:ext>
            </a:extLst>
          </p:cNvPr>
          <p:cNvSpPr txBox="1"/>
          <p:nvPr/>
        </p:nvSpPr>
        <p:spPr>
          <a:xfrm>
            <a:off x="1292520" y="6016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完成详情</a:t>
            </a:r>
          </a:p>
        </p:txBody>
      </p:sp>
      <p:sp>
        <p:nvSpPr>
          <p:cNvPr id="247" name="椭圆 246">
            <a:extLst>
              <a:ext uri="{FF2B5EF4-FFF2-40B4-BE49-F238E27FC236}">
                <a16:creationId xmlns:a16="http://schemas.microsoft.com/office/drawing/2014/main" id="{AD3D32F4-F87C-4946-8BF8-F7AB54B8B9D6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8" name="直接连接符 247">
            <a:extLst>
              <a:ext uri="{FF2B5EF4-FFF2-40B4-BE49-F238E27FC236}">
                <a16:creationId xmlns:a16="http://schemas.microsoft.com/office/drawing/2014/main" id="{67F2D358-4AD4-47FB-A933-C15F0FB6B302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椭圆 248">
            <a:extLst>
              <a:ext uri="{FF2B5EF4-FFF2-40B4-BE49-F238E27FC236}">
                <a16:creationId xmlns:a16="http://schemas.microsoft.com/office/drawing/2014/main" id="{1B319F3F-3985-46F2-A259-FFBB56983C32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564500A3-6860-4B27-83AF-5031C00D42E0}"/>
              </a:ext>
            </a:extLst>
          </p:cNvPr>
          <p:cNvSpPr txBox="1"/>
          <p:nvPr/>
        </p:nvSpPr>
        <p:spPr>
          <a:xfrm>
            <a:off x="2576630" y="3551652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80</a:t>
            </a:r>
            <a:r>
              <a:rPr lang="en-US" altLang="zh-CN" sz="40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4000" b="1" dirty="0">
              <a:gradFill>
                <a:gsLst>
                  <a:gs pos="100000">
                    <a:srgbClr val="0082B0"/>
                  </a:gs>
                  <a:gs pos="0">
                    <a:srgbClr val="00B0F0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27D9F7CB-1522-4BA1-A611-A65BA8D00262}"/>
              </a:ext>
            </a:extLst>
          </p:cNvPr>
          <p:cNvSpPr/>
          <p:nvPr/>
        </p:nvSpPr>
        <p:spPr>
          <a:xfrm>
            <a:off x="5967408" y="3244181"/>
            <a:ext cx="4895850" cy="185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点击在此输入文本内容，本模板是由利兄日志工作室制作发布，全部中文排版，简单实用，更多关于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的使用技巧，可以关注利兄日志公众号。</a:t>
            </a: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是我们每天都会运用到的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office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工具，如何快速的制作高质量的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是大家最想问的问题。维持我们特意制作一份高质量，多维度的模板。供大家使用。</a:t>
            </a:r>
          </a:p>
        </p:txBody>
      </p:sp>
      <p:sp>
        <p:nvSpPr>
          <p:cNvPr id="298" name="矩形: 圆角 297">
            <a:extLst>
              <a:ext uri="{FF2B5EF4-FFF2-40B4-BE49-F238E27FC236}">
                <a16:creationId xmlns:a16="http://schemas.microsoft.com/office/drawing/2014/main" id="{19EA8A9A-7445-40AF-932A-90AEABC34712}"/>
              </a:ext>
            </a:extLst>
          </p:cNvPr>
          <p:cNvSpPr/>
          <p:nvPr/>
        </p:nvSpPr>
        <p:spPr>
          <a:xfrm rot="10800000" flipV="1">
            <a:off x="6075177" y="5245043"/>
            <a:ext cx="480785" cy="656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82B0"/>
              </a:gs>
              <a:gs pos="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rgbClr val="0082B0"/>
                  </a:gs>
                  <a:gs pos="0">
                    <a:srgbClr val="00B0F0"/>
                  </a:gs>
                </a:gsLst>
              </a:gradFill>
            </a:endParaRPr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25AD5CC8-3A5F-4F15-9DAE-E63073B82D36}"/>
              </a:ext>
            </a:extLst>
          </p:cNvPr>
          <p:cNvSpPr txBox="1"/>
          <p:nvPr/>
        </p:nvSpPr>
        <p:spPr>
          <a:xfrm>
            <a:off x="5967408" y="27825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输入工作标题</a:t>
            </a: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04D88DCF-8C5E-48F7-9220-20B1DEB0BB27}"/>
              </a:ext>
            </a:extLst>
          </p:cNvPr>
          <p:cNvSpPr txBox="1"/>
          <p:nvPr/>
        </p:nvSpPr>
        <p:spPr>
          <a:xfrm>
            <a:off x="2433964" y="163246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工作完成率</a:t>
            </a: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FA73D5E0-3F94-4F41-9923-8A64B558833D}"/>
              </a:ext>
            </a:extLst>
          </p:cNvPr>
          <p:cNvSpPr txBox="1"/>
          <p:nvPr/>
        </p:nvSpPr>
        <p:spPr>
          <a:xfrm>
            <a:off x="5967408" y="1902599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80</a:t>
            </a:r>
            <a:r>
              <a:rPr lang="en-US" altLang="zh-CN" sz="54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5400" b="1" dirty="0">
              <a:gradFill>
                <a:gsLst>
                  <a:gs pos="100000">
                    <a:srgbClr val="0082B0"/>
                  </a:gs>
                  <a:gs pos="0">
                    <a:srgbClr val="00B0F0"/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04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3680ACE-E21E-4E2A-B05E-C1FA1F84F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4219D5D-CFFA-4775-A8F7-25FDFEB0843F}"/>
              </a:ext>
            </a:extLst>
          </p:cNvPr>
          <p:cNvSpPr/>
          <p:nvPr/>
        </p:nvSpPr>
        <p:spPr>
          <a:xfrm>
            <a:off x="0" y="245662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  <a:gradFill flip="none" rotWithShape="1">
            <a:gsLst>
              <a:gs pos="100000">
                <a:srgbClr val="0082B0"/>
              </a:gs>
              <a:gs pos="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E860763-CAB3-45DA-81EB-5A66DA4AA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17470" r="11445" b="34910"/>
          <a:stretch/>
        </p:blipFill>
        <p:spPr>
          <a:xfrm>
            <a:off x="0" y="-1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8ECC796-D01C-45D5-B67F-965E18156988}"/>
              </a:ext>
            </a:extLst>
          </p:cNvPr>
          <p:cNvSpPr/>
          <p:nvPr/>
        </p:nvSpPr>
        <p:spPr>
          <a:xfrm>
            <a:off x="0" y="0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  <a:gradFill flip="none" rotWithShape="1">
            <a:gsLst>
              <a:gs pos="100000">
                <a:srgbClr val="0082B0">
                  <a:alpha val="61000"/>
                </a:srgbClr>
              </a:gs>
              <a:gs pos="0">
                <a:srgbClr val="00B0F0">
                  <a:alpha val="7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2B7F55-D618-49D0-B86E-F37032C082FC}"/>
              </a:ext>
            </a:extLst>
          </p:cNvPr>
          <p:cNvSpPr txBox="1"/>
          <p:nvPr/>
        </p:nvSpPr>
        <p:spPr>
          <a:xfrm>
            <a:off x="3718379" y="3222007"/>
            <a:ext cx="475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工作项目进展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560533-84A7-4149-8B73-1EA21C6AAE6E}"/>
              </a:ext>
            </a:extLst>
          </p:cNvPr>
          <p:cNvSpPr/>
          <p:nvPr/>
        </p:nvSpPr>
        <p:spPr>
          <a:xfrm>
            <a:off x="3718378" y="4053004"/>
            <a:ext cx="4755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item progress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CC259D-1E44-406E-ACC2-310E1EA0B8D4}"/>
              </a:ext>
            </a:extLst>
          </p:cNvPr>
          <p:cNvSpPr txBox="1"/>
          <p:nvPr/>
        </p:nvSpPr>
        <p:spPr>
          <a:xfrm>
            <a:off x="5293534" y="990628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zh-CN" altLang="en-US" sz="1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23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43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566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49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35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C700B4F-B443-4EEE-BBC8-1FCFAF2129BC}"/>
              </a:ext>
            </a:extLst>
          </p:cNvPr>
          <p:cNvSpPr/>
          <p:nvPr/>
        </p:nvSpPr>
        <p:spPr>
          <a:xfrm>
            <a:off x="2271275" y="0"/>
            <a:ext cx="9920726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4D8B582-6E4F-458D-A181-8A2B229658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9" r="19778"/>
          <a:stretch/>
        </p:blipFill>
        <p:spPr>
          <a:xfrm flipH="1">
            <a:off x="-1" y="0"/>
            <a:ext cx="468629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ABCE6C-E96A-4508-935F-FD6B865A8102}"/>
              </a:ext>
            </a:extLst>
          </p:cNvPr>
          <p:cNvSpPr/>
          <p:nvPr/>
        </p:nvSpPr>
        <p:spPr>
          <a:xfrm>
            <a:off x="0" y="0"/>
            <a:ext cx="4686300" cy="6858000"/>
          </a:xfrm>
          <a:prstGeom prst="rect">
            <a:avLst/>
          </a:prstGeom>
          <a:gradFill>
            <a:gsLst>
              <a:gs pos="0">
                <a:srgbClr val="00B0F0">
                  <a:alpha val="77000"/>
                </a:srgbClr>
              </a:gs>
              <a:gs pos="100000">
                <a:srgbClr val="0082B0">
                  <a:alpha val="8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3879D4-B8F5-401B-A7A8-C0C43D5226CE}"/>
              </a:ext>
            </a:extLst>
          </p:cNvPr>
          <p:cNvSpPr txBox="1"/>
          <p:nvPr/>
        </p:nvSpPr>
        <p:spPr>
          <a:xfrm>
            <a:off x="1500604" y="2921168"/>
            <a:ext cx="1757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681871-BCE4-46C9-BBA4-006E0DE797BA}"/>
              </a:ext>
            </a:extLst>
          </p:cNvPr>
          <p:cNvSpPr txBox="1"/>
          <p:nvPr/>
        </p:nvSpPr>
        <p:spPr>
          <a:xfrm>
            <a:off x="7364189" y="889468"/>
            <a:ext cx="3757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B0F0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年度工作概括</a:t>
            </a:r>
            <a:endParaRPr lang="en-US" altLang="zh-CN" sz="4400" dirty="0">
              <a:solidFill>
                <a:srgbClr val="00B0F0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13C6D7-8285-419D-8DC2-BDCA6BEE4D54}"/>
              </a:ext>
            </a:extLst>
          </p:cNvPr>
          <p:cNvSpPr txBox="1"/>
          <p:nvPr/>
        </p:nvSpPr>
        <p:spPr>
          <a:xfrm>
            <a:off x="7364189" y="2280631"/>
            <a:ext cx="3757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B0F0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工作完成情况</a:t>
            </a:r>
            <a:endParaRPr lang="en-US" altLang="zh-CN" sz="4400" dirty="0">
              <a:solidFill>
                <a:srgbClr val="00B0F0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5FD76A-6717-4669-8C5D-C02DF8CA0679}"/>
              </a:ext>
            </a:extLst>
          </p:cNvPr>
          <p:cNvSpPr txBox="1"/>
          <p:nvPr/>
        </p:nvSpPr>
        <p:spPr>
          <a:xfrm>
            <a:off x="7364189" y="3671794"/>
            <a:ext cx="3757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B0F0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工作项目进展</a:t>
            </a:r>
            <a:endParaRPr lang="en-US" altLang="zh-CN" sz="4400" dirty="0">
              <a:solidFill>
                <a:srgbClr val="00B0F0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DFFCF8-0129-4C50-BC45-D087DE7EBDDF}"/>
              </a:ext>
            </a:extLst>
          </p:cNvPr>
          <p:cNvSpPr txBox="1"/>
          <p:nvPr/>
        </p:nvSpPr>
        <p:spPr>
          <a:xfrm>
            <a:off x="7364189" y="5062958"/>
            <a:ext cx="3757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B0F0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未来工作计划</a:t>
            </a:r>
            <a:endParaRPr lang="en-US" altLang="zh-CN" sz="4400" dirty="0">
              <a:solidFill>
                <a:srgbClr val="00B0F0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98CAFC8-0DC9-48A5-BE7D-3C5756218B6F}"/>
              </a:ext>
            </a:extLst>
          </p:cNvPr>
          <p:cNvCxnSpPr>
            <a:cxnSpLocks/>
          </p:cNvCxnSpPr>
          <p:nvPr/>
        </p:nvCxnSpPr>
        <p:spPr>
          <a:xfrm>
            <a:off x="590550" y="0"/>
            <a:ext cx="0" cy="6241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F7038EA-DB5C-4E4D-ADC1-3D9A4FCD0205}"/>
              </a:ext>
            </a:extLst>
          </p:cNvPr>
          <p:cNvCxnSpPr>
            <a:cxnSpLocks/>
          </p:cNvCxnSpPr>
          <p:nvPr/>
        </p:nvCxnSpPr>
        <p:spPr>
          <a:xfrm>
            <a:off x="590550" y="6233886"/>
            <a:ext cx="0" cy="6241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C32CE9A-6DAA-4520-8B53-1E5C3D408EAA}"/>
              </a:ext>
            </a:extLst>
          </p:cNvPr>
          <p:cNvSpPr txBox="1"/>
          <p:nvPr/>
        </p:nvSpPr>
        <p:spPr>
          <a:xfrm>
            <a:off x="251996" y="859971"/>
            <a:ext cx="677108" cy="51380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>
                    <a:alpha val="33000"/>
                  </a:schemeClr>
                </a:solidFill>
                <a:latin typeface="Arial Black" panose="020B0A04020102020204" pitchFamily="34" charset="0"/>
              </a:rPr>
              <a:t>CINTENT</a:t>
            </a:r>
            <a:endParaRPr lang="zh-CN" altLang="en-US" sz="3200" dirty="0">
              <a:solidFill>
                <a:schemeClr val="bg1">
                  <a:alpha val="33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8A45B6C-20A0-4536-AB08-F0F435916F80}"/>
              </a:ext>
            </a:extLst>
          </p:cNvPr>
          <p:cNvSpPr/>
          <p:nvPr/>
        </p:nvSpPr>
        <p:spPr>
          <a:xfrm>
            <a:off x="6197028" y="956372"/>
            <a:ext cx="800101" cy="80010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525E46A-0FBC-4382-96DA-CD2CBEEF9C87}"/>
              </a:ext>
            </a:extLst>
          </p:cNvPr>
          <p:cNvSpPr/>
          <p:nvPr/>
        </p:nvSpPr>
        <p:spPr>
          <a:xfrm>
            <a:off x="6197028" y="2347535"/>
            <a:ext cx="800101" cy="80010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C583B3D-10CB-467C-BE56-B217A1C71689}"/>
              </a:ext>
            </a:extLst>
          </p:cNvPr>
          <p:cNvSpPr/>
          <p:nvPr/>
        </p:nvSpPr>
        <p:spPr>
          <a:xfrm>
            <a:off x="6197028" y="3738698"/>
            <a:ext cx="800101" cy="80010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E79F911-2784-4B6C-8CC0-90068C706AA1}"/>
              </a:ext>
            </a:extLst>
          </p:cNvPr>
          <p:cNvSpPr/>
          <p:nvPr/>
        </p:nvSpPr>
        <p:spPr>
          <a:xfrm>
            <a:off x="6197028" y="5089779"/>
            <a:ext cx="800101" cy="80010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9B3AB4-151C-43D5-8E0A-C993F9141B4E}"/>
              </a:ext>
            </a:extLst>
          </p:cNvPr>
          <p:cNvSpPr/>
          <p:nvPr/>
        </p:nvSpPr>
        <p:spPr>
          <a:xfrm>
            <a:off x="7480879" y="1480412"/>
            <a:ext cx="3385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work summary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9BA925-2ABD-4225-9051-DF33736A91F8}"/>
              </a:ext>
            </a:extLst>
          </p:cNvPr>
          <p:cNvSpPr/>
          <p:nvPr/>
        </p:nvSpPr>
        <p:spPr>
          <a:xfrm>
            <a:off x="7430173" y="2911571"/>
            <a:ext cx="34358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completion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6B7A73B-5544-4490-BD76-8422E2FFF301}"/>
              </a:ext>
            </a:extLst>
          </p:cNvPr>
          <p:cNvSpPr/>
          <p:nvPr/>
        </p:nvSpPr>
        <p:spPr>
          <a:xfrm>
            <a:off x="7430172" y="4302735"/>
            <a:ext cx="34358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item progress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6486A6-BE22-47DF-9C8B-0A3C9990F8BC}"/>
              </a:ext>
            </a:extLst>
          </p:cNvPr>
          <p:cNvSpPr/>
          <p:nvPr/>
        </p:nvSpPr>
        <p:spPr>
          <a:xfrm>
            <a:off x="7430171" y="5693898"/>
            <a:ext cx="34358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 plan</a:t>
            </a:r>
          </a:p>
        </p:txBody>
      </p:sp>
      <p:sp>
        <p:nvSpPr>
          <p:cNvPr id="27" name="copy-documents_77205">
            <a:extLst>
              <a:ext uri="{FF2B5EF4-FFF2-40B4-BE49-F238E27FC236}">
                <a16:creationId xmlns:a16="http://schemas.microsoft.com/office/drawing/2014/main" id="{F4BE5FC6-89D3-42B6-867A-573269FB8B79}"/>
              </a:ext>
            </a:extLst>
          </p:cNvPr>
          <p:cNvSpPr>
            <a:spLocks noChangeAspect="1"/>
          </p:cNvSpPr>
          <p:nvPr/>
        </p:nvSpPr>
        <p:spPr bwMode="auto">
          <a:xfrm>
            <a:off x="6361081" y="1081222"/>
            <a:ext cx="452742" cy="546681"/>
          </a:xfrm>
          <a:custGeom>
            <a:avLst/>
            <a:gdLst>
              <a:gd name="T0" fmla="*/ 613 w 3198"/>
              <a:gd name="T1" fmla="*/ 290 h 3867"/>
              <a:gd name="T2" fmla="*/ 290 w 3198"/>
              <a:gd name="T3" fmla="*/ 613 h 3867"/>
              <a:gd name="T4" fmla="*/ 0 w 3198"/>
              <a:gd name="T5" fmla="*/ 3577 h 3867"/>
              <a:gd name="T6" fmla="*/ 2296 w 3198"/>
              <a:gd name="T7" fmla="*/ 3867 h 3867"/>
              <a:gd name="T8" fmla="*/ 2585 w 3198"/>
              <a:gd name="T9" fmla="*/ 3254 h 3867"/>
              <a:gd name="T10" fmla="*/ 3198 w 3198"/>
              <a:gd name="T11" fmla="*/ 2964 h 3867"/>
              <a:gd name="T12" fmla="*/ 3181 w 3198"/>
              <a:gd name="T13" fmla="*/ 801 h 3867"/>
              <a:gd name="T14" fmla="*/ 2407 w 3198"/>
              <a:gd name="T15" fmla="*/ 0 h 3867"/>
              <a:gd name="T16" fmla="*/ 903 w 3198"/>
              <a:gd name="T17" fmla="*/ 133 h 3867"/>
              <a:gd name="T18" fmla="*/ 2285 w 3198"/>
              <a:gd name="T19" fmla="*/ 847 h 3867"/>
              <a:gd name="T20" fmla="*/ 3065 w 3198"/>
              <a:gd name="T21" fmla="*/ 913 h 3867"/>
              <a:gd name="T22" fmla="*/ 2909 w 3198"/>
              <a:gd name="T23" fmla="*/ 3120 h 3867"/>
              <a:gd name="T24" fmla="*/ 2585 w 3198"/>
              <a:gd name="T25" fmla="*/ 1460 h 3867"/>
              <a:gd name="T26" fmla="*/ 1843 w 3198"/>
              <a:gd name="T27" fmla="*/ 634 h 3867"/>
              <a:gd name="T28" fmla="*/ 880 w 3198"/>
              <a:gd name="T29" fmla="*/ 613 h 3867"/>
              <a:gd name="T30" fmla="*/ 1237 w 3198"/>
              <a:gd name="T31" fmla="*/ 267 h 3867"/>
              <a:gd name="T32" fmla="*/ 1238 w 3198"/>
              <a:gd name="T33" fmla="*/ 200 h 3867"/>
              <a:gd name="T34" fmla="*/ 847 w 3198"/>
              <a:gd name="T35" fmla="*/ 200 h 3867"/>
              <a:gd name="T36" fmla="*/ 814 w 3198"/>
              <a:gd name="T37" fmla="*/ 613 h 3867"/>
              <a:gd name="T38" fmla="*/ 747 w 3198"/>
              <a:gd name="T39" fmla="*/ 290 h 3867"/>
              <a:gd name="T40" fmla="*/ 2418 w 3198"/>
              <a:gd name="T41" fmla="*/ 176 h 3867"/>
              <a:gd name="T42" fmla="*/ 2418 w 3198"/>
              <a:gd name="T43" fmla="*/ 780 h 3867"/>
              <a:gd name="T44" fmla="*/ 290 w 3198"/>
              <a:gd name="T45" fmla="*/ 746 h 3867"/>
              <a:gd name="T46" fmla="*/ 1672 w 3198"/>
              <a:gd name="T47" fmla="*/ 1460 h 3867"/>
              <a:gd name="T48" fmla="*/ 2452 w 3198"/>
              <a:gd name="T49" fmla="*/ 1526 h 3867"/>
              <a:gd name="T50" fmla="*/ 2296 w 3198"/>
              <a:gd name="T51" fmla="*/ 3733 h 3867"/>
              <a:gd name="T52" fmla="*/ 134 w 3198"/>
              <a:gd name="T53" fmla="*/ 3577 h 3867"/>
              <a:gd name="T54" fmla="*/ 290 w 3198"/>
              <a:gd name="T55" fmla="*/ 746 h 3867"/>
              <a:gd name="T56" fmla="*/ 2366 w 3198"/>
              <a:gd name="T57" fmla="*/ 1393 h 3867"/>
              <a:gd name="T58" fmla="*/ 1805 w 3198"/>
              <a:gd name="T59" fmla="*/ 789 h 3867"/>
              <a:gd name="T60" fmla="*/ 201 w 3198"/>
              <a:gd name="T61" fmla="*/ 847 h 3867"/>
              <a:gd name="T62" fmla="*/ 234 w 3198"/>
              <a:gd name="T63" fmla="*/ 1716 h 3867"/>
              <a:gd name="T64" fmla="*/ 267 w 3198"/>
              <a:gd name="T65" fmla="*/ 1683 h 3867"/>
              <a:gd name="T66" fmla="*/ 624 w 3198"/>
              <a:gd name="T67" fmla="*/ 880 h 3867"/>
              <a:gd name="T68" fmla="*/ 625 w 3198"/>
              <a:gd name="T69" fmla="*/ 813 h 3867"/>
              <a:gd name="T70" fmla="*/ 234 w 3198"/>
              <a:gd name="T71" fmla="*/ 813 h 3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98" h="3867">
                <a:moveTo>
                  <a:pt x="903" y="0"/>
                </a:moveTo>
                <a:cubicBezTo>
                  <a:pt x="744" y="0"/>
                  <a:pt x="613" y="130"/>
                  <a:pt x="613" y="290"/>
                </a:cubicBezTo>
                <a:lnTo>
                  <a:pt x="613" y="613"/>
                </a:lnTo>
                <a:lnTo>
                  <a:pt x="290" y="613"/>
                </a:lnTo>
                <a:cubicBezTo>
                  <a:pt x="131" y="613"/>
                  <a:pt x="0" y="743"/>
                  <a:pt x="0" y="902"/>
                </a:cubicBezTo>
                <a:lnTo>
                  <a:pt x="0" y="3577"/>
                </a:lnTo>
                <a:cubicBezTo>
                  <a:pt x="0" y="3736"/>
                  <a:pt x="131" y="3867"/>
                  <a:pt x="290" y="3867"/>
                </a:cubicBezTo>
                <a:lnTo>
                  <a:pt x="2296" y="3867"/>
                </a:lnTo>
                <a:cubicBezTo>
                  <a:pt x="2455" y="3867"/>
                  <a:pt x="2585" y="3736"/>
                  <a:pt x="2585" y="3577"/>
                </a:cubicBezTo>
                <a:lnTo>
                  <a:pt x="2585" y="3254"/>
                </a:lnTo>
                <a:lnTo>
                  <a:pt x="2909" y="3254"/>
                </a:lnTo>
                <a:cubicBezTo>
                  <a:pt x="3068" y="3254"/>
                  <a:pt x="3198" y="3123"/>
                  <a:pt x="3198" y="2964"/>
                </a:cubicBezTo>
                <a:lnTo>
                  <a:pt x="3198" y="847"/>
                </a:lnTo>
                <a:cubicBezTo>
                  <a:pt x="3198" y="830"/>
                  <a:pt x="3192" y="814"/>
                  <a:pt x="3181" y="801"/>
                </a:cubicBezTo>
                <a:lnTo>
                  <a:pt x="2456" y="21"/>
                </a:lnTo>
                <a:cubicBezTo>
                  <a:pt x="2444" y="8"/>
                  <a:pt x="2426" y="0"/>
                  <a:pt x="2407" y="0"/>
                </a:cubicBezTo>
                <a:lnTo>
                  <a:pt x="903" y="0"/>
                </a:lnTo>
                <a:close/>
                <a:moveTo>
                  <a:pt x="903" y="133"/>
                </a:moveTo>
                <a:lnTo>
                  <a:pt x="2285" y="133"/>
                </a:lnTo>
                <a:lnTo>
                  <a:pt x="2285" y="847"/>
                </a:lnTo>
                <a:cubicBezTo>
                  <a:pt x="2285" y="884"/>
                  <a:pt x="2315" y="913"/>
                  <a:pt x="2352" y="913"/>
                </a:cubicBezTo>
                <a:lnTo>
                  <a:pt x="3065" y="913"/>
                </a:lnTo>
                <a:lnTo>
                  <a:pt x="3065" y="2964"/>
                </a:lnTo>
                <a:cubicBezTo>
                  <a:pt x="3065" y="3052"/>
                  <a:pt x="2996" y="3120"/>
                  <a:pt x="2909" y="3120"/>
                </a:cubicBezTo>
                <a:lnTo>
                  <a:pt x="2585" y="3120"/>
                </a:lnTo>
                <a:lnTo>
                  <a:pt x="2585" y="1460"/>
                </a:lnTo>
                <a:cubicBezTo>
                  <a:pt x="2585" y="1443"/>
                  <a:pt x="2579" y="1427"/>
                  <a:pt x="2568" y="1414"/>
                </a:cubicBezTo>
                <a:lnTo>
                  <a:pt x="1843" y="634"/>
                </a:lnTo>
                <a:cubicBezTo>
                  <a:pt x="1831" y="621"/>
                  <a:pt x="1813" y="613"/>
                  <a:pt x="1794" y="613"/>
                </a:cubicBezTo>
                <a:lnTo>
                  <a:pt x="880" y="613"/>
                </a:lnTo>
                <a:lnTo>
                  <a:pt x="880" y="267"/>
                </a:lnTo>
                <a:lnTo>
                  <a:pt x="1237" y="267"/>
                </a:lnTo>
                <a:cubicBezTo>
                  <a:pt x="1256" y="267"/>
                  <a:pt x="1271" y="253"/>
                  <a:pt x="1271" y="234"/>
                </a:cubicBezTo>
                <a:cubicBezTo>
                  <a:pt x="1271" y="216"/>
                  <a:pt x="1256" y="201"/>
                  <a:pt x="1238" y="200"/>
                </a:cubicBezTo>
                <a:lnTo>
                  <a:pt x="1237" y="200"/>
                </a:lnTo>
                <a:lnTo>
                  <a:pt x="847" y="200"/>
                </a:lnTo>
                <a:cubicBezTo>
                  <a:pt x="829" y="200"/>
                  <a:pt x="814" y="215"/>
                  <a:pt x="814" y="234"/>
                </a:cubicBezTo>
                <a:lnTo>
                  <a:pt x="814" y="613"/>
                </a:lnTo>
                <a:lnTo>
                  <a:pt x="747" y="613"/>
                </a:lnTo>
                <a:lnTo>
                  <a:pt x="747" y="290"/>
                </a:lnTo>
                <a:cubicBezTo>
                  <a:pt x="747" y="202"/>
                  <a:pt x="815" y="133"/>
                  <a:pt x="903" y="133"/>
                </a:cubicBezTo>
                <a:close/>
                <a:moveTo>
                  <a:pt x="2418" y="176"/>
                </a:moveTo>
                <a:lnTo>
                  <a:pt x="2979" y="780"/>
                </a:lnTo>
                <a:lnTo>
                  <a:pt x="2418" y="780"/>
                </a:lnTo>
                <a:lnTo>
                  <a:pt x="2418" y="176"/>
                </a:lnTo>
                <a:close/>
                <a:moveTo>
                  <a:pt x="290" y="746"/>
                </a:moveTo>
                <a:lnTo>
                  <a:pt x="1672" y="746"/>
                </a:lnTo>
                <a:lnTo>
                  <a:pt x="1672" y="1460"/>
                </a:lnTo>
                <a:cubicBezTo>
                  <a:pt x="1672" y="1497"/>
                  <a:pt x="1702" y="1526"/>
                  <a:pt x="1739" y="1526"/>
                </a:cubicBezTo>
                <a:lnTo>
                  <a:pt x="2452" y="1526"/>
                </a:lnTo>
                <a:lnTo>
                  <a:pt x="2452" y="3577"/>
                </a:lnTo>
                <a:cubicBezTo>
                  <a:pt x="2452" y="3665"/>
                  <a:pt x="2384" y="3733"/>
                  <a:pt x="2296" y="3733"/>
                </a:cubicBezTo>
                <a:lnTo>
                  <a:pt x="290" y="3733"/>
                </a:lnTo>
                <a:cubicBezTo>
                  <a:pt x="202" y="3733"/>
                  <a:pt x="134" y="3665"/>
                  <a:pt x="134" y="3577"/>
                </a:cubicBezTo>
                <a:lnTo>
                  <a:pt x="134" y="902"/>
                </a:lnTo>
                <a:cubicBezTo>
                  <a:pt x="134" y="815"/>
                  <a:pt x="202" y="746"/>
                  <a:pt x="290" y="746"/>
                </a:cubicBezTo>
                <a:close/>
                <a:moveTo>
                  <a:pt x="1805" y="789"/>
                </a:moveTo>
                <a:lnTo>
                  <a:pt x="2366" y="1393"/>
                </a:lnTo>
                <a:lnTo>
                  <a:pt x="1805" y="1393"/>
                </a:lnTo>
                <a:lnTo>
                  <a:pt x="1805" y="789"/>
                </a:lnTo>
                <a:close/>
                <a:moveTo>
                  <a:pt x="234" y="813"/>
                </a:moveTo>
                <a:cubicBezTo>
                  <a:pt x="216" y="813"/>
                  <a:pt x="201" y="828"/>
                  <a:pt x="201" y="847"/>
                </a:cubicBezTo>
                <a:lnTo>
                  <a:pt x="201" y="1683"/>
                </a:lnTo>
                <a:cubicBezTo>
                  <a:pt x="201" y="1701"/>
                  <a:pt x="215" y="1716"/>
                  <a:pt x="234" y="1716"/>
                </a:cubicBezTo>
                <a:cubicBezTo>
                  <a:pt x="252" y="1717"/>
                  <a:pt x="267" y="1702"/>
                  <a:pt x="267" y="1684"/>
                </a:cubicBezTo>
                <a:lnTo>
                  <a:pt x="267" y="1683"/>
                </a:lnTo>
                <a:lnTo>
                  <a:pt x="267" y="880"/>
                </a:lnTo>
                <a:lnTo>
                  <a:pt x="624" y="880"/>
                </a:lnTo>
                <a:cubicBezTo>
                  <a:pt x="643" y="880"/>
                  <a:pt x="658" y="866"/>
                  <a:pt x="658" y="847"/>
                </a:cubicBezTo>
                <a:cubicBezTo>
                  <a:pt x="658" y="829"/>
                  <a:pt x="644" y="814"/>
                  <a:pt x="625" y="813"/>
                </a:cubicBezTo>
                <a:lnTo>
                  <a:pt x="624" y="813"/>
                </a:lnTo>
                <a:lnTo>
                  <a:pt x="234" y="8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</p:sp>
      <p:sp>
        <p:nvSpPr>
          <p:cNvPr id="28" name="hexagons_324">
            <a:extLst>
              <a:ext uri="{FF2B5EF4-FFF2-40B4-BE49-F238E27FC236}">
                <a16:creationId xmlns:a16="http://schemas.microsoft.com/office/drawing/2014/main" id="{C12AFE4A-98EA-4DB9-8202-F99BCBEB7114}"/>
              </a:ext>
            </a:extLst>
          </p:cNvPr>
          <p:cNvSpPr>
            <a:spLocks noChangeAspect="1"/>
          </p:cNvSpPr>
          <p:nvPr/>
        </p:nvSpPr>
        <p:spPr bwMode="auto">
          <a:xfrm>
            <a:off x="6351335" y="2484897"/>
            <a:ext cx="563984" cy="565176"/>
          </a:xfrm>
          <a:custGeom>
            <a:avLst/>
            <a:gdLst>
              <a:gd name="connsiteX0" fmla="*/ 223937 w 572713"/>
              <a:gd name="connsiteY0" fmla="*/ 324598 h 573923"/>
              <a:gd name="connsiteX1" fmla="*/ 93698 w 572713"/>
              <a:gd name="connsiteY1" fmla="*/ 325673 h 573923"/>
              <a:gd name="connsiteX2" fmla="*/ 30192 w 572713"/>
              <a:gd name="connsiteY2" fmla="*/ 438514 h 573923"/>
              <a:gd name="connsiteX3" fmla="*/ 95850 w 572713"/>
              <a:gd name="connsiteY3" fmla="*/ 550280 h 573923"/>
              <a:gd name="connsiteX4" fmla="*/ 226090 w 572713"/>
              <a:gd name="connsiteY4" fmla="*/ 548131 h 573923"/>
              <a:gd name="connsiteX5" fmla="*/ 289595 w 572713"/>
              <a:gd name="connsiteY5" fmla="*/ 435290 h 573923"/>
              <a:gd name="connsiteX6" fmla="*/ 236854 w 572713"/>
              <a:gd name="connsiteY6" fmla="*/ 300955 h 573923"/>
              <a:gd name="connsiteX7" fmla="*/ 316504 w 572713"/>
              <a:gd name="connsiteY7" fmla="*/ 435290 h 573923"/>
              <a:gd name="connsiteX8" fmla="*/ 240083 w 572713"/>
              <a:gd name="connsiteY8" fmla="*/ 571774 h 573923"/>
              <a:gd name="connsiteX9" fmla="*/ 82934 w 572713"/>
              <a:gd name="connsiteY9" fmla="*/ 573923 h 573923"/>
              <a:gd name="connsiteX10" fmla="*/ 3283 w 572713"/>
              <a:gd name="connsiteY10" fmla="*/ 438514 h 573923"/>
              <a:gd name="connsiteX11" fmla="*/ 79705 w 572713"/>
              <a:gd name="connsiteY11" fmla="*/ 302030 h 573923"/>
              <a:gd name="connsiteX12" fmla="*/ 479070 w 572713"/>
              <a:gd name="connsiteY12" fmla="*/ 170853 h 573923"/>
              <a:gd name="connsiteX13" fmla="*/ 349907 w 572713"/>
              <a:gd name="connsiteY13" fmla="*/ 171928 h 573923"/>
              <a:gd name="connsiteX14" fmla="*/ 286401 w 572713"/>
              <a:gd name="connsiteY14" fmla="*/ 284840 h 573923"/>
              <a:gd name="connsiteX15" fmla="*/ 352059 w 572713"/>
              <a:gd name="connsiteY15" fmla="*/ 396677 h 573923"/>
              <a:gd name="connsiteX16" fmla="*/ 482299 w 572713"/>
              <a:gd name="connsiteY16" fmla="*/ 394527 h 573923"/>
              <a:gd name="connsiteX17" fmla="*/ 545804 w 572713"/>
              <a:gd name="connsiteY17" fmla="*/ 281614 h 573923"/>
              <a:gd name="connsiteX18" fmla="*/ 493063 w 572713"/>
              <a:gd name="connsiteY18" fmla="*/ 147195 h 573923"/>
              <a:gd name="connsiteX19" fmla="*/ 572713 w 572713"/>
              <a:gd name="connsiteY19" fmla="*/ 281614 h 573923"/>
              <a:gd name="connsiteX20" fmla="*/ 496292 w 572713"/>
              <a:gd name="connsiteY20" fmla="*/ 418184 h 573923"/>
              <a:gd name="connsiteX21" fmla="*/ 339143 w 572713"/>
              <a:gd name="connsiteY21" fmla="*/ 420335 h 573923"/>
              <a:gd name="connsiteX22" fmla="*/ 259492 w 572713"/>
              <a:gd name="connsiteY22" fmla="*/ 284840 h 573923"/>
              <a:gd name="connsiteX23" fmla="*/ 335914 w 572713"/>
              <a:gd name="connsiteY23" fmla="*/ 148270 h 573923"/>
              <a:gd name="connsiteX24" fmla="*/ 219578 w 572713"/>
              <a:gd name="connsiteY24" fmla="*/ 23643 h 573923"/>
              <a:gd name="connsiteX25" fmla="*/ 90415 w 572713"/>
              <a:gd name="connsiteY25" fmla="*/ 24718 h 573923"/>
              <a:gd name="connsiteX26" fmla="*/ 26909 w 572713"/>
              <a:gd name="connsiteY26" fmla="*/ 137559 h 573923"/>
              <a:gd name="connsiteX27" fmla="*/ 92567 w 572713"/>
              <a:gd name="connsiteY27" fmla="*/ 249325 h 573923"/>
              <a:gd name="connsiteX28" fmla="*/ 222807 w 572713"/>
              <a:gd name="connsiteY28" fmla="*/ 248250 h 573923"/>
              <a:gd name="connsiteX29" fmla="*/ 286312 w 572713"/>
              <a:gd name="connsiteY29" fmla="*/ 135409 h 573923"/>
              <a:gd name="connsiteX30" fmla="*/ 233571 w 572713"/>
              <a:gd name="connsiteY30" fmla="*/ 0 h 573923"/>
              <a:gd name="connsiteX31" fmla="*/ 313221 w 572713"/>
              <a:gd name="connsiteY31" fmla="*/ 134335 h 573923"/>
              <a:gd name="connsiteX32" fmla="*/ 236800 w 572713"/>
              <a:gd name="connsiteY32" fmla="*/ 270819 h 573923"/>
              <a:gd name="connsiteX33" fmla="*/ 79651 w 572713"/>
              <a:gd name="connsiteY33" fmla="*/ 272968 h 573923"/>
              <a:gd name="connsiteX34" fmla="*/ 0 w 572713"/>
              <a:gd name="connsiteY34" fmla="*/ 138633 h 573923"/>
              <a:gd name="connsiteX35" fmla="*/ 76422 w 572713"/>
              <a:gd name="connsiteY35" fmla="*/ 2149 h 57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713" h="573923">
                <a:moveTo>
                  <a:pt x="223937" y="324598"/>
                </a:moveTo>
                <a:lnTo>
                  <a:pt x="93698" y="325673"/>
                </a:lnTo>
                <a:lnTo>
                  <a:pt x="30192" y="438514"/>
                </a:lnTo>
                <a:lnTo>
                  <a:pt x="95850" y="550280"/>
                </a:lnTo>
                <a:lnTo>
                  <a:pt x="226090" y="548131"/>
                </a:lnTo>
                <a:lnTo>
                  <a:pt x="289595" y="435290"/>
                </a:lnTo>
                <a:close/>
                <a:moveTo>
                  <a:pt x="236854" y="300955"/>
                </a:moveTo>
                <a:lnTo>
                  <a:pt x="316504" y="435290"/>
                </a:lnTo>
                <a:lnTo>
                  <a:pt x="240083" y="571774"/>
                </a:lnTo>
                <a:lnTo>
                  <a:pt x="82934" y="573923"/>
                </a:lnTo>
                <a:lnTo>
                  <a:pt x="3283" y="438514"/>
                </a:lnTo>
                <a:lnTo>
                  <a:pt x="79705" y="302030"/>
                </a:lnTo>
                <a:close/>
                <a:moveTo>
                  <a:pt x="479070" y="170853"/>
                </a:moveTo>
                <a:lnTo>
                  <a:pt x="349907" y="171928"/>
                </a:lnTo>
                <a:lnTo>
                  <a:pt x="286401" y="284840"/>
                </a:lnTo>
                <a:lnTo>
                  <a:pt x="352059" y="396677"/>
                </a:lnTo>
                <a:lnTo>
                  <a:pt x="482299" y="394527"/>
                </a:lnTo>
                <a:lnTo>
                  <a:pt x="545804" y="281614"/>
                </a:lnTo>
                <a:close/>
                <a:moveTo>
                  <a:pt x="493063" y="147195"/>
                </a:moveTo>
                <a:lnTo>
                  <a:pt x="572713" y="281614"/>
                </a:lnTo>
                <a:lnTo>
                  <a:pt x="496292" y="418184"/>
                </a:lnTo>
                <a:lnTo>
                  <a:pt x="339143" y="420335"/>
                </a:lnTo>
                <a:lnTo>
                  <a:pt x="259492" y="284840"/>
                </a:lnTo>
                <a:lnTo>
                  <a:pt x="335914" y="148270"/>
                </a:lnTo>
                <a:close/>
                <a:moveTo>
                  <a:pt x="219578" y="23643"/>
                </a:moveTo>
                <a:lnTo>
                  <a:pt x="90415" y="24718"/>
                </a:lnTo>
                <a:lnTo>
                  <a:pt x="26909" y="137559"/>
                </a:lnTo>
                <a:lnTo>
                  <a:pt x="92567" y="249325"/>
                </a:lnTo>
                <a:lnTo>
                  <a:pt x="222807" y="248250"/>
                </a:lnTo>
                <a:lnTo>
                  <a:pt x="286312" y="135409"/>
                </a:lnTo>
                <a:close/>
                <a:moveTo>
                  <a:pt x="233571" y="0"/>
                </a:moveTo>
                <a:lnTo>
                  <a:pt x="313221" y="134335"/>
                </a:lnTo>
                <a:lnTo>
                  <a:pt x="236800" y="270819"/>
                </a:lnTo>
                <a:lnTo>
                  <a:pt x="79651" y="272968"/>
                </a:lnTo>
                <a:lnTo>
                  <a:pt x="0" y="138633"/>
                </a:lnTo>
                <a:lnTo>
                  <a:pt x="76422" y="214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</p:sp>
      <p:sp>
        <p:nvSpPr>
          <p:cNvPr id="29" name="airplane-flying_38115">
            <a:extLst>
              <a:ext uri="{FF2B5EF4-FFF2-40B4-BE49-F238E27FC236}">
                <a16:creationId xmlns:a16="http://schemas.microsoft.com/office/drawing/2014/main" id="{DEA78F85-DE3C-413A-BD0A-B125020C0296}"/>
              </a:ext>
            </a:extLst>
          </p:cNvPr>
          <p:cNvSpPr>
            <a:spLocks noChangeAspect="1"/>
          </p:cNvSpPr>
          <p:nvPr/>
        </p:nvSpPr>
        <p:spPr bwMode="auto">
          <a:xfrm>
            <a:off x="6346493" y="3930747"/>
            <a:ext cx="568826" cy="432626"/>
          </a:xfrm>
          <a:custGeom>
            <a:avLst/>
            <a:gdLst>
              <a:gd name="connsiteX0" fmla="*/ 5651 w 582738"/>
              <a:gd name="connsiteY0" fmla="*/ 431936 h 443207"/>
              <a:gd name="connsiteX1" fmla="*/ 141265 w 582738"/>
              <a:gd name="connsiteY1" fmla="*/ 431936 h 443207"/>
              <a:gd name="connsiteX2" fmla="*/ 146915 w 582738"/>
              <a:gd name="connsiteY2" fmla="*/ 437572 h 443207"/>
              <a:gd name="connsiteX3" fmla="*/ 141265 w 582738"/>
              <a:gd name="connsiteY3" fmla="*/ 443207 h 443207"/>
              <a:gd name="connsiteX4" fmla="*/ 5651 w 582738"/>
              <a:gd name="connsiteY4" fmla="*/ 443207 h 443207"/>
              <a:gd name="connsiteX5" fmla="*/ 0 w 582738"/>
              <a:gd name="connsiteY5" fmla="*/ 437572 h 443207"/>
              <a:gd name="connsiteX6" fmla="*/ 5651 w 582738"/>
              <a:gd name="connsiteY6" fmla="*/ 431936 h 443207"/>
              <a:gd name="connsiteX7" fmla="*/ 5651 w 582738"/>
              <a:gd name="connsiteY7" fmla="*/ 380373 h 443207"/>
              <a:gd name="connsiteX8" fmla="*/ 141265 w 582738"/>
              <a:gd name="connsiteY8" fmla="*/ 380373 h 443207"/>
              <a:gd name="connsiteX9" fmla="*/ 146915 w 582738"/>
              <a:gd name="connsiteY9" fmla="*/ 385216 h 443207"/>
              <a:gd name="connsiteX10" fmla="*/ 141265 w 582738"/>
              <a:gd name="connsiteY10" fmla="*/ 390867 h 443207"/>
              <a:gd name="connsiteX11" fmla="*/ 5651 w 582738"/>
              <a:gd name="connsiteY11" fmla="*/ 390867 h 443207"/>
              <a:gd name="connsiteX12" fmla="*/ 0 w 582738"/>
              <a:gd name="connsiteY12" fmla="*/ 385216 h 443207"/>
              <a:gd name="connsiteX13" fmla="*/ 5651 w 582738"/>
              <a:gd name="connsiteY13" fmla="*/ 380373 h 443207"/>
              <a:gd name="connsiteX14" fmla="*/ 274420 w 582738"/>
              <a:gd name="connsiteY14" fmla="*/ 273177 h 443207"/>
              <a:gd name="connsiteX15" fmla="*/ 174337 w 582738"/>
              <a:gd name="connsiteY15" fmla="*/ 432731 h 443207"/>
              <a:gd name="connsiteX16" fmla="*/ 252628 w 582738"/>
              <a:gd name="connsiteY16" fmla="*/ 432731 h 443207"/>
              <a:gd name="connsiteX17" fmla="*/ 398716 w 582738"/>
              <a:gd name="connsiteY17" fmla="*/ 282847 h 443207"/>
              <a:gd name="connsiteX18" fmla="*/ 65377 w 582738"/>
              <a:gd name="connsiteY18" fmla="*/ 256254 h 443207"/>
              <a:gd name="connsiteX19" fmla="*/ 16950 w 582738"/>
              <a:gd name="connsiteY19" fmla="*/ 311856 h 443207"/>
              <a:gd name="connsiteX20" fmla="*/ 61341 w 582738"/>
              <a:gd name="connsiteY20" fmla="*/ 311856 h 443207"/>
              <a:gd name="connsiteX21" fmla="*/ 135596 w 582738"/>
              <a:gd name="connsiteY21" fmla="*/ 261895 h 443207"/>
              <a:gd name="connsiteX22" fmla="*/ 104118 w 582738"/>
              <a:gd name="connsiteY22" fmla="*/ 259477 h 443207"/>
              <a:gd name="connsiteX23" fmla="*/ 78291 w 582738"/>
              <a:gd name="connsiteY23" fmla="*/ 257060 h 443207"/>
              <a:gd name="connsiteX24" fmla="*/ 447950 w 582738"/>
              <a:gd name="connsiteY24" fmla="*/ 167613 h 443207"/>
              <a:gd name="connsiteX25" fmla="*/ 418894 w 582738"/>
              <a:gd name="connsiteY25" fmla="*/ 170030 h 443207"/>
              <a:gd name="connsiteX26" fmla="*/ 415665 w 582738"/>
              <a:gd name="connsiteY26" fmla="*/ 170030 h 443207"/>
              <a:gd name="connsiteX27" fmla="*/ 412437 w 582738"/>
              <a:gd name="connsiteY27" fmla="*/ 171642 h 443207"/>
              <a:gd name="connsiteX28" fmla="*/ 271998 w 582738"/>
              <a:gd name="connsiteY28" fmla="*/ 181312 h 443207"/>
              <a:gd name="connsiteX29" fmla="*/ 155774 w 582738"/>
              <a:gd name="connsiteY29" fmla="*/ 190982 h 443207"/>
              <a:gd name="connsiteX30" fmla="*/ 152545 w 582738"/>
              <a:gd name="connsiteY30" fmla="*/ 191788 h 443207"/>
              <a:gd name="connsiteX31" fmla="*/ 79098 w 582738"/>
              <a:gd name="connsiteY31" fmla="*/ 197429 h 443207"/>
              <a:gd name="connsiteX32" fmla="*/ 41970 w 582738"/>
              <a:gd name="connsiteY32" fmla="*/ 221603 h 443207"/>
              <a:gd name="connsiteX33" fmla="*/ 79098 w 582738"/>
              <a:gd name="connsiteY33" fmla="*/ 246584 h 443207"/>
              <a:gd name="connsiteX34" fmla="*/ 152545 w 582738"/>
              <a:gd name="connsiteY34" fmla="*/ 252225 h 443207"/>
              <a:gd name="connsiteX35" fmla="*/ 155774 w 582738"/>
              <a:gd name="connsiteY35" fmla="*/ 253031 h 443207"/>
              <a:gd name="connsiteX36" fmla="*/ 269577 w 582738"/>
              <a:gd name="connsiteY36" fmla="*/ 261895 h 443207"/>
              <a:gd name="connsiteX37" fmla="*/ 271998 w 582738"/>
              <a:gd name="connsiteY37" fmla="*/ 261089 h 443207"/>
              <a:gd name="connsiteX38" fmla="*/ 412437 w 582738"/>
              <a:gd name="connsiteY38" fmla="*/ 271565 h 443207"/>
              <a:gd name="connsiteX39" fmla="*/ 416472 w 582738"/>
              <a:gd name="connsiteY39" fmla="*/ 273177 h 443207"/>
              <a:gd name="connsiteX40" fmla="*/ 418894 w 582738"/>
              <a:gd name="connsiteY40" fmla="*/ 273982 h 443207"/>
              <a:gd name="connsiteX41" fmla="*/ 447143 w 582738"/>
              <a:gd name="connsiteY41" fmla="*/ 275594 h 443207"/>
              <a:gd name="connsiteX42" fmla="*/ 448757 w 582738"/>
              <a:gd name="connsiteY42" fmla="*/ 276400 h 443207"/>
              <a:gd name="connsiteX43" fmla="*/ 448757 w 582738"/>
              <a:gd name="connsiteY43" fmla="*/ 275594 h 443207"/>
              <a:gd name="connsiteX44" fmla="*/ 452793 w 582738"/>
              <a:gd name="connsiteY44" fmla="*/ 276400 h 443207"/>
              <a:gd name="connsiteX45" fmla="*/ 572246 w 582738"/>
              <a:gd name="connsiteY45" fmla="*/ 221603 h 443207"/>
              <a:gd name="connsiteX46" fmla="*/ 452793 w 582738"/>
              <a:gd name="connsiteY46" fmla="*/ 167613 h 443207"/>
              <a:gd name="connsiteX47" fmla="*/ 448757 w 582738"/>
              <a:gd name="connsiteY47" fmla="*/ 167613 h 443207"/>
              <a:gd name="connsiteX48" fmla="*/ 16950 w 582738"/>
              <a:gd name="connsiteY48" fmla="*/ 132156 h 443207"/>
              <a:gd name="connsiteX49" fmla="*/ 65377 w 582738"/>
              <a:gd name="connsiteY49" fmla="*/ 187759 h 443207"/>
              <a:gd name="connsiteX50" fmla="*/ 78291 w 582738"/>
              <a:gd name="connsiteY50" fmla="*/ 186953 h 443207"/>
              <a:gd name="connsiteX51" fmla="*/ 104925 w 582738"/>
              <a:gd name="connsiteY51" fmla="*/ 183729 h 443207"/>
              <a:gd name="connsiteX52" fmla="*/ 135596 w 582738"/>
              <a:gd name="connsiteY52" fmla="*/ 181312 h 443207"/>
              <a:gd name="connsiteX53" fmla="*/ 61341 w 582738"/>
              <a:gd name="connsiteY53" fmla="*/ 132156 h 443207"/>
              <a:gd name="connsiteX54" fmla="*/ 5651 w 582738"/>
              <a:gd name="connsiteY54" fmla="*/ 51563 h 443207"/>
              <a:gd name="connsiteX55" fmla="*/ 141265 w 582738"/>
              <a:gd name="connsiteY55" fmla="*/ 51563 h 443207"/>
              <a:gd name="connsiteX56" fmla="*/ 146915 w 582738"/>
              <a:gd name="connsiteY56" fmla="*/ 57214 h 443207"/>
              <a:gd name="connsiteX57" fmla="*/ 141265 w 582738"/>
              <a:gd name="connsiteY57" fmla="*/ 62057 h 443207"/>
              <a:gd name="connsiteX58" fmla="*/ 5651 w 582738"/>
              <a:gd name="connsiteY58" fmla="*/ 62057 h 443207"/>
              <a:gd name="connsiteX59" fmla="*/ 0 w 582738"/>
              <a:gd name="connsiteY59" fmla="*/ 57214 h 443207"/>
              <a:gd name="connsiteX60" fmla="*/ 5651 w 582738"/>
              <a:gd name="connsiteY60" fmla="*/ 51563 h 443207"/>
              <a:gd name="connsiteX61" fmla="*/ 174337 w 582738"/>
              <a:gd name="connsiteY61" fmla="*/ 10476 h 443207"/>
              <a:gd name="connsiteX62" fmla="*/ 274420 w 582738"/>
              <a:gd name="connsiteY62" fmla="*/ 170836 h 443207"/>
              <a:gd name="connsiteX63" fmla="*/ 399523 w 582738"/>
              <a:gd name="connsiteY63" fmla="*/ 161166 h 443207"/>
              <a:gd name="connsiteX64" fmla="*/ 252628 w 582738"/>
              <a:gd name="connsiteY64" fmla="*/ 10476 h 443207"/>
              <a:gd name="connsiteX65" fmla="*/ 164652 w 582738"/>
              <a:gd name="connsiteY65" fmla="*/ 0 h 443207"/>
              <a:gd name="connsiteX66" fmla="*/ 254242 w 582738"/>
              <a:gd name="connsiteY66" fmla="*/ 0 h 443207"/>
              <a:gd name="connsiteX67" fmla="*/ 258277 w 582738"/>
              <a:gd name="connsiteY67" fmla="*/ 1612 h 443207"/>
              <a:gd name="connsiteX68" fmla="*/ 413244 w 582738"/>
              <a:gd name="connsiteY68" fmla="*/ 159554 h 443207"/>
              <a:gd name="connsiteX69" fmla="*/ 418087 w 582738"/>
              <a:gd name="connsiteY69" fmla="*/ 159554 h 443207"/>
              <a:gd name="connsiteX70" fmla="*/ 447143 w 582738"/>
              <a:gd name="connsiteY70" fmla="*/ 157137 h 443207"/>
              <a:gd name="connsiteX71" fmla="*/ 448757 w 582738"/>
              <a:gd name="connsiteY71" fmla="*/ 157137 h 443207"/>
              <a:gd name="connsiteX72" fmla="*/ 450371 w 582738"/>
              <a:gd name="connsiteY72" fmla="*/ 157137 h 443207"/>
              <a:gd name="connsiteX73" fmla="*/ 452793 w 582738"/>
              <a:gd name="connsiteY73" fmla="*/ 157137 h 443207"/>
              <a:gd name="connsiteX74" fmla="*/ 582738 w 582738"/>
              <a:gd name="connsiteY74" fmla="*/ 221603 h 443207"/>
              <a:gd name="connsiteX75" fmla="*/ 452793 w 582738"/>
              <a:gd name="connsiteY75" fmla="*/ 286876 h 443207"/>
              <a:gd name="connsiteX76" fmla="*/ 449564 w 582738"/>
              <a:gd name="connsiteY76" fmla="*/ 286876 h 443207"/>
              <a:gd name="connsiteX77" fmla="*/ 448757 w 582738"/>
              <a:gd name="connsiteY77" fmla="*/ 286876 h 443207"/>
              <a:gd name="connsiteX78" fmla="*/ 447143 w 582738"/>
              <a:gd name="connsiteY78" fmla="*/ 286876 h 443207"/>
              <a:gd name="connsiteX79" fmla="*/ 417279 w 582738"/>
              <a:gd name="connsiteY79" fmla="*/ 284458 h 443207"/>
              <a:gd name="connsiteX80" fmla="*/ 413244 w 582738"/>
              <a:gd name="connsiteY80" fmla="*/ 283652 h 443207"/>
              <a:gd name="connsiteX81" fmla="*/ 258277 w 582738"/>
              <a:gd name="connsiteY81" fmla="*/ 441595 h 443207"/>
              <a:gd name="connsiteX82" fmla="*/ 254242 w 582738"/>
              <a:gd name="connsiteY82" fmla="*/ 443207 h 443207"/>
              <a:gd name="connsiteX83" fmla="*/ 164652 w 582738"/>
              <a:gd name="connsiteY83" fmla="*/ 443207 h 443207"/>
              <a:gd name="connsiteX84" fmla="*/ 159809 w 582738"/>
              <a:gd name="connsiteY84" fmla="*/ 440790 h 443207"/>
              <a:gd name="connsiteX85" fmla="*/ 160616 w 582738"/>
              <a:gd name="connsiteY85" fmla="*/ 435149 h 443207"/>
              <a:gd name="connsiteX86" fmla="*/ 262313 w 582738"/>
              <a:gd name="connsiteY86" fmla="*/ 272371 h 443207"/>
              <a:gd name="connsiteX87" fmla="*/ 152545 w 582738"/>
              <a:gd name="connsiteY87" fmla="*/ 263507 h 443207"/>
              <a:gd name="connsiteX88" fmla="*/ 65377 w 582738"/>
              <a:gd name="connsiteY88" fmla="*/ 321526 h 443207"/>
              <a:gd name="connsiteX89" fmla="*/ 62955 w 582738"/>
              <a:gd name="connsiteY89" fmla="*/ 322332 h 443207"/>
              <a:gd name="connsiteX90" fmla="*/ 5650 w 582738"/>
              <a:gd name="connsiteY90" fmla="*/ 322332 h 443207"/>
              <a:gd name="connsiteX91" fmla="*/ 807 w 582738"/>
              <a:gd name="connsiteY91" fmla="*/ 319109 h 443207"/>
              <a:gd name="connsiteX92" fmla="*/ 1614 w 582738"/>
              <a:gd name="connsiteY92" fmla="*/ 313468 h 443207"/>
              <a:gd name="connsiteX93" fmla="*/ 55691 w 582738"/>
              <a:gd name="connsiteY93" fmla="*/ 250613 h 443207"/>
              <a:gd name="connsiteX94" fmla="*/ 31478 w 582738"/>
              <a:gd name="connsiteY94" fmla="*/ 221603 h 443207"/>
              <a:gd name="connsiteX95" fmla="*/ 55691 w 582738"/>
              <a:gd name="connsiteY95" fmla="*/ 193399 h 443207"/>
              <a:gd name="connsiteX96" fmla="*/ 1614 w 582738"/>
              <a:gd name="connsiteY96" fmla="*/ 130545 h 443207"/>
              <a:gd name="connsiteX97" fmla="*/ 807 w 582738"/>
              <a:gd name="connsiteY97" fmla="*/ 124904 h 443207"/>
              <a:gd name="connsiteX98" fmla="*/ 5650 w 582738"/>
              <a:gd name="connsiteY98" fmla="*/ 121680 h 443207"/>
              <a:gd name="connsiteX99" fmla="*/ 62955 w 582738"/>
              <a:gd name="connsiteY99" fmla="*/ 121680 h 443207"/>
              <a:gd name="connsiteX100" fmla="*/ 65377 w 582738"/>
              <a:gd name="connsiteY100" fmla="*/ 122486 h 443207"/>
              <a:gd name="connsiteX101" fmla="*/ 152545 w 582738"/>
              <a:gd name="connsiteY101" fmla="*/ 180506 h 443207"/>
              <a:gd name="connsiteX102" fmla="*/ 262313 w 582738"/>
              <a:gd name="connsiteY102" fmla="*/ 171642 h 443207"/>
              <a:gd name="connsiteX103" fmla="*/ 160616 w 582738"/>
              <a:gd name="connsiteY103" fmla="*/ 8058 h 443207"/>
              <a:gd name="connsiteX104" fmla="*/ 159809 w 582738"/>
              <a:gd name="connsiteY104" fmla="*/ 2417 h 443207"/>
              <a:gd name="connsiteX105" fmla="*/ 164652 w 582738"/>
              <a:gd name="connsiteY105" fmla="*/ 0 h 443207"/>
              <a:gd name="connsiteX106" fmla="*/ 5651 w 582738"/>
              <a:gd name="connsiteY106" fmla="*/ 0 h 443207"/>
              <a:gd name="connsiteX107" fmla="*/ 141265 w 582738"/>
              <a:gd name="connsiteY107" fmla="*/ 0 h 443207"/>
              <a:gd name="connsiteX108" fmla="*/ 146915 w 582738"/>
              <a:gd name="connsiteY108" fmla="*/ 4843 h 443207"/>
              <a:gd name="connsiteX109" fmla="*/ 141265 w 582738"/>
              <a:gd name="connsiteY109" fmla="*/ 10494 h 443207"/>
              <a:gd name="connsiteX110" fmla="*/ 5651 w 582738"/>
              <a:gd name="connsiteY110" fmla="*/ 10494 h 443207"/>
              <a:gd name="connsiteX111" fmla="*/ 0 w 582738"/>
              <a:gd name="connsiteY111" fmla="*/ 4843 h 443207"/>
              <a:gd name="connsiteX112" fmla="*/ 5651 w 582738"/>
              <a:gd name="connsiteY112" fmla="*/ 0 h 44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82738" h="443207">
                <a:moveTo>
                  <a:pt x="5651" y="431936"/>
                </a:moveTo>
                <a:lnTo>
                  <a:pt x="141265" y="431936"/>
                </a:lnTo>
                <a:cubicBezTo>
                  <a:pt x="144494" y="431936"/>
                  <a:pt x="146915" y="434351"/>
                  <a:pt x="146915" y="437572"/>
                </a:cubicBezTo>
                <a:cubicBezTo>
                  <a:pt x="146915" y="440792"/>
                  <a:pt x="144494" y="443207"/>
                  <a:pt x="141265" y="443207"/>
                </a:cubicBezTo>
                <a:lnTo>
                  <a:pt x="5651" y="443207"/>
                </a:lnTo>
                <a:cubicBezTo>
                  <a:pt x="2422" y="443207"/>
                  <a:pt x="0" y="440792"/>
                  <a:pt x="0" y="437572"/>
                </a:cubicBezTo>
                <a:cubicBezTo>
                  <a:pt x="0" y="434351"/>
                  <a:pt x="2422" y="431936"/>
                  <a:pt x="5651" y="431936"/>
                </a:cubicBezTo>
                <a:close/>
                <a:moveTo>
                  <a:pt x="5651" y="380373"/>
                </a:moveTo>
                <a:lnTo>
                  <a:pt x="141265" y="380373"/>
                </a:lnTo>
                <a:cubicBezTo>
                  <a:pt x="144494" y="380373"/>
                  <a:pt x="146915" y="382795"/>
                  <a:pt x="146915" y="385216"/>
                </a:cubicBezTo>
                <a:cubicBezTo>
                  <a:pt x="146915" y="388445"/>
                  <a:pt x="144494" y="390867"/>
                  <a:pt x="141265" y="390867"/>
                </a:cubicBezTo>
                <a:lnTo>
                  <a:pt x="5651" y="390867"/>
                </a:lnTo>
                <a:cubicBezTo>
                  <a:pt x="2422" y="390867"/>
                  <a:pt x="0" y="388445"/>
                  <a:pt x="0" y="385216"/>
                </a:cubicBezTo>
                <a:cubicBezTo>
                  <a:pt x="0" y="382795"/>
                  <a:pt x="2422" y="380373"/>
                  <a:pt x="5651" y="380373"/>
                </a:cubicBezTo>
                <a:close/>
                <a:moveTo>
                  <a:pt x="274420" y="273177"/>
                </a:moveTo>
                <a:lnTo>
                  <a:pt x="174337" y="432731"/>
                </a:lnTo>
                <a:lnTo>
                  <a:pt x="252628" y="432731"/>
                </a:lnTo>
                <a:lnTo>
                  <a:pt x="398716" y="282847"/>
                </a:lnTo>
                <a:close/>
                <a:moveTo>
                  <a:pt x="65377" y="256254"/>
                </a:moveTo>
                <a:lnTo>
                  <a:pt x="16950" y="311856"/>
                </a:lnTo>
                <a:lnTo>
                  <a:pt x="61341" y="311856"/>
                </a:lnTo>
                <a:lnTo>
                  <a:pt x="135596" y="261895"/>
                </a:lnTo>
                <a:lnTo>
                  <a:pt x="104118" y="259477"/>
                </a:lnTo>
                <a:cubicBezTo>
                  <a:pt x="95240" y="259477"/>
                  <a:pt x="86362" y="258672"/>
                  <a:pt x="78291" y="257060"/>
                </a:cubicBezTo>
                <a:close/>
                <a:moveTo>
                  <a:pt x="447950" y="167613"/>
                </a:moveTo>
                <a:cubicBezTo>
                  <a:pt x="437457" y="168419"/>
                  <a:pt x="427772" y="169224"/>
                  <a:pt x="418894" y="170030"/>
                </a:cubicBezTo>
                <a:lnTo>
                  <a:pt x="415665" y="170030"/>
                </a:lnTo>
                <a:cubicBezTo>
                  <a:pt x="414858" y="170836"/>
                  <a:pt x="414051" y="171642"/>
                  <a:pt x="412437" y="171642"/>
                </a:cubicBezTo>
                <a:lnTo>
                  <a:pt x="271998" y="181312"/>
                </a:lnTo>
                <a:lnTo>
                  <a:pt x="155774" y="190982"/>
                </a:lnTo>
                <a:cubicBezTo>
                  <a:pt x="154967" y="191788"/>
                  <a:pt x="154159" y="191788"/>
                  <a:pt x="152545" y="191788"/>
                </a:cubicBezTo>
                <a:lnTo>
                  <a:pt x="79098" y="197429"/>
                </a:lnTo>
                <a:cubicBezTo>
                  <a:pt x="56498" y="202263"/>
                  <a:pt x="41970" y="211933"/>
                  <a:pt x="41970" y="221603"/>
                </a:cubicBezTo>
                <a:cubicBezTo>
                  <a:pt x="41970" y="231273"/>
                  <a:pt x="56498" y="241749"/>
                  <a:pt x="79098" y="246584"/>
                </a:cubicBezTo>
                <a:lnTo>
                  <a:pt x="152545" y="252225"/>
                </a:lnTo>
                <a:cubicBezTo>
                  <a:pt x="154159" y="252225"/>
                  <a:pt x="154967" y="252225"/>
                  <a:pt x="155774" y="253031"/>
                </a:cubicBezTo>
                <a:lnTo>
                  <a:pt x="269577" y="261895"/>
                </a:lnTo>
                <a:cubicBezTo>
                  <a:pt x="270384" y="261895"/>
                  <a:pt x="271191" y="261089"/>
                  <a:pt x="271998" y="261089"/>
                </a:cubicBezTo>
                <a:lnTo>
                  <a:pt x="412437" y="271565"/>
                </a:lnTo>
                <a:cubicBezTo>
                  <a:pt x="414051" y="271565"/>
                  <a:pt x="414858" y="272371"/>
                  <a:pt x="416472" y="273177"/>
                </a:cubicBezTo>
                <a:lnTo>
                  <a:pt x="418894" y="273982"/>
                </a:lnTo>
                <a:cubicBezTo>
                  <a:pt x="427772" y="274788"/>
                  <a:pt x="437457" y="275594"/>
                  <a:pt x="447143" y="275594"/>
                </a:cubicBezTo>
                <a:lnTo>
                  <a:pt x="448757" y="276400"/>
                </a:lnTo>
                <a:cubicBezTo>
                  <a:pt x="448757" y="275594"/>
                  <a:pt x="448757" y="275594"/>
                  <a:pt x="448757" y="275594"/>
                </a:cubicBezTo>
                <a:lnTo>
                  <a:pt x="452793" y="276400"/>
                </a:lnTo>
                <a:cubicBezTo>
                  <a:pt x="517362" y="276400"/>
                  <a:pt x="572246" y="251419"/>
                  <a:pt x="572246" y="221603"/>
                </a:cubicBezTo>
                <a:cubicBezTo>
                  <a:pt x="572246" y="192594"/>
                  <a:pt x="517362" y="167613"/>
                  <a:pt x="452793" y="167613"/>
                </a:cubicBezTo>
                <a:lnTo>
                  <a:pt x="448757" y="167613"/>
                </a:lnTo>
                <a:close/>
                <a:moveTo>
                  <a:pt x="16950" y="132156"/>
                </a:moveTo>
                <a:lnTo>
                  <a:pt x="65377" y="187759"/>
                </a:lnTo>
                <a:lnTo>
                  <a:pt x="78291" y="186953"/>
                </a:lnTo>
                <a:cubicBezTo>
                  <a:pt x="86362" y="185341"/>
                  <a:pt x="95240" y="183729"/>
                  <a:pt x="104925" y="183729"/>
                </a:cubicBezTo>
                <a:lnTo>
                  <a:pt x="135596" y="181312"/>
                </a:lnTo>
                <a:lnTo>
                  <a:pt x="61341" y="132156"/>
                </a:lnTo>
                <a:close/>
                <a:moveTo>
                  <a:pt x="5651" y="51563"/>
                </a:moveTo>
                <a:lnTo>
                  <a:pt x="141265" y="51563"/>
                </a:lnTo>
                <a:cubicBezTo>
                  <a:pt x="144494" y="51563"/>
                  <a:pt x="146915" y="53985"/>
                  <a:pt x="146915" y="57214"/>
                </a:cubicBezTo>
                <a:cubicBezTo>
                  <a:pt x="146915" y="59635"/>
                  <a:pt x="144494" y="62057"/>
                  <a:pt x="141265" y="62057"/>
                </a:cubicBezTo>
                <a:lnTo>
                  <a:pt x="5651" y="62057"/>
                </a:lnTo>
                <a:cubicBezTo>
                  <a:pt x="2422" y="62057"/>
                  <a:pt x="0" y="59635"/>
                  <a:pt x="0" y="57214"/>
                </a:cubicBezTo>
                <a:cubicBezTo>
                  <a:pt x="0" y="53985"/>
                  <a:pt x="2422" y="51563"/>
                  <a:pt x="5651" y="51563"/>
                </a:cubicBezTo>
                <a:close/>
                <a:moveTo>
                  <a:pt x="174337" y="10476"/>
                </a:moveTo>
                <a:lnTo>
                  <a:pt x="274420" y="170836"/>
                </a:lnTo>
                <a:lnTo>
                  <a:pt x="399523" y="161166"/>
                </a:lnTo>
                <a:lnTo>
                  <a:pt x="252628" y="10476"/>
                </a:lnTo>
                <a:close/>
                <a:moveTo>
                  <a:pt x="164652" y="0"/>
                </a:moveTo>
                <a:lnTo>
                  <a:pt x="254242" y="0"/>
                </a:lnTo>
                <a:cubicBezTo>
                  <a:pt x="255856" y="0"/>
                  <a:pt x="257470" y="0"/>
                  <a:pt x="258277" y="1612"/>
                </a:cubicBezTo>
                <a:lnTo>
                  <a:pt x="413244" y="159554"/>
                </a:lnTo>
                <a:lnTo>
                  <a:pt x="418087" y="159554"/>
                </a:lnTo>
                <a:cubicBezTo>
                  <a:pt x="426965" y="157943"/>
                  <a:pt x="436650" y="157137"/>
                  <a:pt x="447143" y="157137"/>
                </a:cubicBezTo>
                <a:lnTo>
                  <a:pt x="448757" y="157137"/>
                </a:lnTo>
                <a:cubicBezTo>
                  <a:pt x="448757" y="157137"/>
                  <a:pt x="449564" y="157137"/>
                  <a:pt x="450371" y="157137"/>
                </a:cubicBezTo>
                <a:lnTo>
                  <a:pt x="452793" y="157137"/>
                </a:lnTo>
                <a:cubicBezTo>
                  <a:pt x="525433" y="157137"/>
                  <a:pt x="582738" y="185341"/>
                  <a:pt x="582738" y="221603"/>
                </a:cubicBezTo>
                <a:cubicBezTo>
                  <a:pt x="582738" y="258672"/>
                  <a:pt x="525433" y="286876"/>
                  <a:pt x="452793" y="286876"/>
                </a:cubicBezTo>
                <a:lnTo>
                  <a:pt x="449564" y="286876"/>
                </a:lnTo>
                <a:cubicBezTo>
                  <a:pt x="449564" y="286876"/>
                  <a:pt x="448757" y="286876"/>
                  <a:pt x="448757" y="286876"/>
                </a:cubicBezTo>
                <a:lnTo>
                  <a:pt x="447143" y="286876"/>
                </a:lnTo>
                <a:cubicBezTo>
                  <a:pt x="436650" y="286876"/>
                  <a:pt x="426965" y="286070"/>
                  <a:pt x="417279" y="284458"/>
                </a:cubicBezTo>
                <a:lnTo>
                  <a:pt x="413244" y="283652"/>
                </a:lnTo>
                <a:lnTo>
                  <a:pt x="258277" y="441595"/>
                </a:lnTo>
                <a:cubicBezTo>
                  <a:pt x="257470" y="443207"/>
                  <a:pt x="255856" y="443207"/>
                  <a:pt x="254242" y="443207"/>
                </a:cubicBezTo>
                <a:lnTo>
                  <a:pt x="164652" y="443207"/>
                </a:lnTo>
                <a:cubicBezTo>
                  <a:pt x="163038" y="443207"/>
                  <a:pt x="161424" y="442401"/>
                  <a:pt x="159809" y="440790"/>
                </a:cubicBezTo>
                <a:cubicBezTo>
                  <a:pt x="159002" y="439178"/>
                  <a:pt x="159002" y="436760"/>
                  <a:pt x="160616" y="435149"/>
                </a:cubicBezTo>
                <a:lnTo>
                  <a:pt x="262313" y="272371"/>
                </a:lnTo>
                <a:lnTo>
                  <a:pt x="152545" y="263507"/>
                </a:lnTo>
                <a:lnTo>
                  <a:pt x="65377" y="321526"/>
                </a:lnTo>
                <a:cubicBezTo>
                  <a:pt x="64570" y="322332"/>
                  <a:pt x="63762" y="322332"/>
                  <a:pt x="62955" y="322332"/>
                </a:cubicBezTo>
                <a:lnTo>
                  <a:pt x="5650" y="322332"/>
                </a:lnTo>
                <a:cubicBezTo>
                  <a:pt x="3229" y="322332"/>
                  <a:pt x="1614" y="321526"/>
                  <a:pt x="807" y="319109"/>
                </a:cubicBezTo>
                <a:cubicBezTo>
                  <a:pt x="0" y="317497"/>
                  <a:pt x="0" y="315080"/>
                  <a:pt x="1614" y="313468"/>
                </a:cubicBezTo>
                <a:lnTo>
                  <a:pt x="55691" y="250613"/>
                </a:lnTo>
                <a:cubicBezTo>
                  <a:pt x="41163" y="243361"/>
                  <a:pt x="31478" y="233691"/>
                  <a:pt x="31478" y="221603"/>
                </a:cubicBezTo>
                <a:cubicBezTo>
                  <a:pt x="31478" y="210322"/>
                  <a:pt x="41163" y="200652"/>
                  <a:pt x="55691" y="193399"/>
                </a:cubicBezTo>
                <a:lnTo>
                  <a:pt x="1614" y="130545"/>
                </a:lnTo>
                <a:cubicBezTo>
                  <a:pt x="0" y="128933"/>
                  <a:pt x="0" y="126515"/>
                  <a:pt x="807" y="124904"/>
                </a:cubicBezTo>
                <a:cubicBezTo>
                  <a:pt x="1614" y="122486"/>
                  <a:pt x="3229" y="121680"/>
                  <a:pt x="5650" y="121680"/>
                </a:cubicBezTo>
                <a:lnTo>
                  <a:pt x="62955" y="121680"/>
                </a:lnTo>
                <a:cubicBezTo>
                  <a:pt x="63762" y="121680"/>
                  <a:pt x="64570" y="121680"/>
                  <a:pt x="65377" y="122486"/>
                </a:cubicBezTo>
                <a:lnTo>
                  <a:pt x="152545" y="180506"/>
                </a:lnTo>
                <a:lnTo>
                  <a:pt x="262313" y="171642"/>
                </a:lnTo>
                <a:lnTo>
                  <a:pt x="160616" y="8058"/>
                </a:lnTo>
                <a:cubicBezTo>
                  <a:pt x="159002" y="6447"/>
                  <a:pt x="159002" y="4029"/>
                  <a:pt x="159809" y="2417"/>
                </a:cubicBezTo>
                <a:cubicBezTo>
                  <a:pt x="161424" y="806"/>
                  <a:pt x="163038" y="0"/>
                  <a:pt x="164652" y="0"/>
                </a:cubicBezTo>
                <a:close/>
                <a:moveTo>
                  <a:pt x="5651" y="0"/>
                </a:moveTo>
                <a:lnTo>
                  <a:pt x="141265" y="0"/>
                </a:lnTo>
                <a:cubicBezTo>
                  <a:pt x="144494" y="0"/>
                  <a:pt x="146915" y="2422"/>
                  <a:pt x="146915" y="4843"/>
                </a:cubicBezTo>
                <a:cubicBezTo>
                  <a:pt x="146915" y="8072"/>
                  <a:pt x="144494" y="10494"/>
                  <a:pt x="141265" y="10494"/>
                </a:cubicBezTo>
                <a:lnTo>
                  <a:pt x="5651" y="10494"/>
                </a:lnTo>
                <a:cubicBezTo>
                  <a:pt x="2422" y="10494"/>
                  <a:pt x="0" y="8072"/>
                  <a:pt x="0" y="4843"/>
                </a:cubicBezTo>
                <a:cubicBezTo>
                  <a:pt x="0" y="2422"/>
                  <a:pt x="2422" y="0"/>
                  <a:pt x="5651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</p:sp>
      <p:sp>
        <p:nvSpPr>
          <p:cNvPr id="30" name="efficiency_158344">
            <a:extLst>
              <a:ext uri="{FF2B5EF4-FFF2-40B4-BE49-F238E27FC236}">
                <a16:creationId xmlns:a16="http://schemas.microsoft.com/office/drawing/2014/main" id="{711678C2-A050-47EF-BD61-9A698D5777C6}"/>
              </a:ext>
            </a:extLst>
          </p:cNvPr>
          <p:cNvSpPr>
            <a:spLocks noChangeAspect="1"/>
          </p:cNvSpPr>
          <p:nvPr/>
        </p:nvSpPr>
        <p:spPr bwMode="auto">
          <a:xfrm>
            <a:off x="6326199" y="5224054"/>
            <a:ext cx="532482" cy="531550"/>
          </a:xfrm>
          <a:custGeom>
            <a:avLst/>
            <a:gdLst>
              <a:gd name="connsiteX0" fmla="*/ 360585 w 604110"/>
              <a:gd name="connsiteY0" fmla="*/ 233916 h 603052"/>
              <a:gd name="connsiteX1" fmla="*/ 380012 w 604110"/>
              <a:gd name="connsiteY1" fmla="*/ 241933 h 603052"/>
              <a:gd name="connsiteX2" fmla="*/ 380012 w 604110"/>
              <a:gd name="connsiteY2" fmla="*/ 280718 h 603052"/>
              <a:gd name="connsiteX3" fmla="*/ 297635 w 604110"/>
              <a:gd name="connsiteY3" fmla="*/ 362947 h 603052"/>
              <a:gd name="connsiteX4" fmla="*/ 278277 w 604110"/>
              <a:gd name="connsiteY4" fmla="*/ 371033 h 603052"/>
              <a:gd name="connsiteX5" fmla="*/ 258781 w 604110"/>
              <a:gd name="connsiteY5" fmla="*/ 362947 h 603052"/>
              <a:gd name="connsiteX6" fmla="*/ 222260 w 604110"/>
              <a:gd name="connsiteY6" fmla="*/ 326355 h 603052"/>
              <a:gd name="connsiteX7" fmla="*/ 222260 w 604110"/>
              <a:gd name="connsiteY7" fmla="*/ 287707 h 603052"/>
              <a:gd name="connsiteX8" fmla="*/ 260977 w 604110"/>
              <a:gd name="connsiteY8" fmla="*/ 287707 h 603052"/>
              <a:gd name="connsiteX9" fmla="*/ 278277 w 604110"/>
              <a:gd name="connsiteY9" fmla="*/ 304838 h 603052"/>
              <a:gd name="connsiteX10" fmla="*/ 341158 w 604110"/>
              <a:gd name="connsiteY10" fmla="*/ 241933 h 603052"/>
              <a:gd name="connsiteX11" fmla="*/ 360585 w 604110"/>
              <a:gd name="connsiteY11" fmla="*/ 233916 h 603052"/>
              <a:gd name="connsiteX12" fmla="*/ 274595 w 604110"/>
              <a:gd name="connsiteY12" fmla="*/ 54823 h 603052"/>
              <a:gd name="connsiteX13" fmla="*/ 274595 w 604110"/>
              <a:gd name="connsiteY13" fmla="*/ 89087 h 603052"/>
              <a:gd name="connsiteX14" fmla="*/ 254001 w 604110"/>
              <a:gd name="connsiteY14" fmla="*/ 115676 h 603052"/>
              <a:gd name="connsiteX15" fmla="*/ 204436 w 604110"/>
              <a:gd name="connsiteY15" fmla="*/ 136235 h 603052"/>
              <a:gd name="connsiteX16" fmla="*/ 171073 w 604110"/>
              <a:gd name="connsiteY16" fmla="*/ 131986 h 603052"/>
              <a:gd name="connsiteX17" fmla="*/ 146771 w 604110"/>
              <a:gd name="connsiteY17" fmla="*/ 107727 h 603052"/>
              <a:gd name="connsiteX18" fmla="*/ 107916 w 604110"/>
              <a:gd name="connsiteY18" fmla="*/ 146514 h 603052"/>
              <a:gd name="connsiteX19" fmla="*/ 132218 w 604110"/>
              <a:gd name="connsiteY19" fmla="*/ 170773 h 603052"/>
              <a:gd name="connsiteX20" fmla="*/ 136474 w 604110"/>
              <a:gd name="connsiteY20" fmla="*/ 204078 h 603052"/>
              <a:gd name="connsiteX21" fmla="*/ 115879 w 604110"/>
              <a:gd name="connsiteY21" fmla="*/ 253556 h 603052"/>
              <a:gd name="connsiteX22" fmla="*/ 89244 w 604110"/>
              <a:gd name="connsiteY22" fmla="*/ 274115 h 603052"/>
              <a:gd name="connsiteX23" fmla="*/ 54919 w 604110"/>
              <a:gd name="connsiteY23" fmla="*/ 274115 h 603052"/>
              <a:gd name="connsiteX24" fmla="*/ 54919 w 604110"/>
              <a:gd name="connsiteY24" fmla="*/ 328937 h 603052"/>
              <a:gd name="connsiteX25" fmla="*/ 89244 w 604110"/>
              <a:gd name="connsiteY25" fmla="*/ 328937 h 603052"/>
              <a:gd name="connsiteX26" fmla="*/ 115879 w 604110"/>
              <a:gd name="connsiteY26" fmla="*/ 349496 h 603052"/>
              <a:gd name="connsiteX27" fmla="*/ 136474 w 604110"/>
              <a:gd name="connsiteY27" fmla="*/ 398974 h 603052"/>
              <a:gd name="connsiteX28" fmla="*/ 132218 w 604110"/>
              <a:gd name="connsiteY28" fmla="*/ 432279 h 603052"/>
              <a:gd name="connsiteX29" fmla="*/ 107916 w 604110"/>
              <a:gd name="connsiteY29" fmla="*/ 456538 h 603052"/>
              <a:gd name="connsiteX30" fmla="*/ 146771 w 604110"/>
              <a:gd name="connsiteY30" fmla="*/ 495325 h 603052"/>
              <a:gd name="connsiteX31" fmla="*/ 171073 w 604110"/>
              <a:gd name="connsiteY31" fmla="*/ 471066 h 603052"/>
              <a:gd name="connsiteX32" fmla="*/ 204436 w 604110"/>
              <a:gd name="connsiteY32" fmla="*/ 466817 h 603052"/>
              <a:gd name="connsiteX33" fmla="*/ 254001 w 604110"/>
              <a:gd name="connsiteY33" fmla="*/ 487376 h 603052"/>
              <a:gd name="connsiteX34" fmla="*/ 274595 w 604110"/>
              <a:gd name="connsiteY34" fmla="*/ 513965 h 603052"/>
              <a:gd name="connsiteX35" fmla="*/ 274595 w 604110"/>
              <a:gd name="connsiteY35" fmla="*/ 548229 h 603052"/>
              <a:gd name="connsiteX36" fmla="*/ 329515 w 604110"/>
              <a:gd name="connsiteY36" fmla="*/ 548229 h 603052"/>
              <a:gd name="connsiteX37" fmla="*/ 329515 w 604110"/>
              <a:gd name="connsiteY37" fmla="*/ 513965 h 603052"/>
              <a:gd name="connsiteX38" fmla="*/ 350109 w 604110"/>
              <a:gd name="connsiteY38" fmla="*/ 487376 h 603052"/>
              <a:gd name="connsiteX39" fmla="*/ 399674 w 604110"/>
              <a:gd name="connsiteY39" fmla="*/ 466817 h 603052"/>
              <a:gd name="connsiteX40" fmla="*/ 433037 w 604110"/>
              <a:gd name="connsiteY40" fmla="*/ 471066 h 603052"/>
              <a:gd name="connsiteX41" fmla="*/ 457339 w 604110"/>
              <a:gd name="connsiteY41" fmla="*/ 495325 h 603052"/>
              <a:gd name="connsiteX42" fmla="*/ 496194 w 604110"/>
              <a:gd name="connsiteY42" fmla="*/ 456538 h 603052"/>
              <a:gd name="connsiteX43" fmla="*/ 471892 w 604110"/>
              <a:gd name="connsiteY43" fmla="*/ 432279 h 603052"/>
              <a:gd name="connsiteX44" fmla="*/ 467636 w 604110"/>
              <a:gd name="connsiteY44" fmla="*/ 398974 h 603052"/>
              <a:gd name="connsiteX45" fmla="*/ 488231 w 604110"/>
              <a:gd name="connsiteY45" fmla="*/ 349496 h 603052"/>
              <a:gd name="connsiteX46" fmla="*/ 514866 w 604110"/>
              <a:gd name="connsiteY46" fmla="*/ 328937 h 603052"/>
              <a:gd name="connsiteX47" fmla="*/ 549191 w 604110"/>
              <a:gd name="connsiteY47" fmla="*/ 328937 h 603052"/>
              <a:gd name="connsiteX48" fmla="*/ 549191 w 604110"/>
              <a:gd name="connsiteY48" fmla="*/ 274115 h 603052"/>
              <a:gd name="connsiteX49" fmla="*/ 514866 w 604110"/>
              <a:gd name="connsiteY49" fmla="*/ 274115 h 603052"/>
              <a:gd name="connsiteX50" fmla="*/ 488231 w 604110"/>
              <a:gd name="connsiteY50" fmla="*/ 253556 h 603052"/>
              <a:gd name="connsiteX51" fmla="*/ 467636 w 604110"/>
              <a:gd name="connsiteY51" fmla="*/ 204078 h 603052"/>
              <a:gd name="connsiteX52" fmla="*/ 471892 w 604110"/>
              <a:gd name="connsiteY52" fmla="*/ 170773 h 603052"/>
              <a:gd name="connsiteX53" fmla="*/ 496194 w 604110"/>
              <a:gd name="connsiteY53" fmla="*/ 146514 h 603052"/>
              <a:gd name="connsiteX54" fmla="*/ 457339 w 604110"/>
              <a:gd name="connsiteY54" fmla="*/ 107727 h 603052"/>
              <a:gd name="connsiteX55" fmla="*/ 433037 w 604110"/>
              <a:gd name="connsiteY55" fmla="*/ 131986 h 603052"/>
              <a:gd name="connsiteX56" fmla="*/ 399674 w 604110"/>
              <a:gd name="connsiteY56" fmla="*/ 136235 h 603052"/>
              <a:gd name="connsiteX57" fmla="*/ 350109 w 604110"/>
              <a:gd name="connsiteY57" fmla="*/ 115676 h 603052"/>
              <a:gd name="connsiteX58" fmla="*/ 329515 w 604110"/>
              <a:gd name="connsiteY58" fmla="*/ 89087 h 603052"/>
              <a:gd name="connsiteX59" fmla="*/ 329515 w 604110"/>
              <a:gd name="connsiteY59" fmla="*/ 54823 h 603052"/>
              <a:gd name="connsiteX60" fmla="*/ 247136 w 604110"/>
              <a:gd name="connsiteY60" fmla="*/ 0 h 603052"/>
              <a:gd name="connsiteX61" fmla="*/ 356974 w 604110"/>
              <a:gd name="connsiteY61" fmla="*/ 0 h 603052"/>
              <a:gd name="connsiteX62" fmla="*/ 384434 w 604110"/>
              <a:gd name="connsiteY62" fmla="*/ 27411 h 603052"/>
              <a:gd name="connsiteX63" fmla="*/ 384434 w 604110"/>
              <a:gd name="connsiteY63" fmla="*/ 68940 h 603052"/>
              <a:gd name="connsiteX64" fmla="*/ 408598 w 604110"/>
              <a:gd name="connsiteY64" fmla="*/ 78945 h 603052"/>
              <a:gd name="connsiteX65" fmla="*/ 437980 w 604110"/>
              <a:gd name="connsiteY65" fmla="*/ 49615 h 603052"/>
              <a:gd name="connsiteX66" fmla="*/ 457339 w 604110"/>
              <a:gd name="connsiteY66" fmla="*/ 41528 h 603052"/>
              <a:gd name="connsiteX67" fmla="*/ 476835 w 604110"/>
              <a:gd name="connsiteY67" fmla="*/ 49615 h 603052"/>
              <a:gd name="connsiteX68" fmla="*/ 554408 w 604110"/>
              <a:gd name="connsiteY68" fmla="*/ 127052 h 603052"/>
              <a:gd name="connsiteX69" fmla="*/ 554408 w 604110"/>
              <a:gd name="connsiteY69" fmla="*/ 165839 h 603052"/>
              <a:gd name="connsiteX70" fmla="*/ 525026 w 604110"/>
              <a:gd name="connsiteY70" fmla="*/ 195170 h 603052"/>
              <a:gd name="connsiteX71" fmla="*/ 535049 w 604110"/>
              <a:gd name="connsiteY71" fmla="*/ 219292 h 603052"/>
              <a:gd name="connsiteX72" fmla="*/ 576650 w 604110"/>
              <a:gd name="connsiteY72" fmla="*/ 219292 h 603052"/>
              <a:gd name="connsiteX73" fmla="*/ 604110 w 604110"/>
              <a:gd name="connsiteY73" fmla="*/ 246703 h 603052"/>
              <a:gd name="connsiteX74" fmla="*/ 604110 w 604110"/>
              <a:gd name="connsiteY74" fmla="*/ 356349 h 603052"/>
              <a:gd name="connsiteX75" fmla="*/ 576650 w 604110"/>
              <a:gd name="connsiteY75" fmla="*/ 383760 h 603052"/>
              <a:gd name="connsiteX76" fmla="*/ 535187 w 604110"/>
              <a:gd name="connsiteY76" fmla="*/ 383760 h 603052"/>
              <a:gd name="connsiteX77" fmla="*/ 525026 w 604110"/>
              <a:gd name="connsiteY77" fmla="*/ 407882 h 603052"/>
              <a:gd name="connsiteX78" fmla="*/ 554408 w 604110"/>
              <a:gd name="connsiteY78" fmla="*/ 437213 h 603052"/>
              <a:gd name="connsiteX79" fmla="*/ 554408 w 604110"/>
              <a:gd name="connsiteY79" fmla="*/ 476000 h 603052"/>
              <a:gd name="connsiteX80" fmla="*/ 476835 w 604110"/>
              <a:gd name="connsiteY80" fmla="*/ 553437 h 603052"/>
              <a:gd name="connsiteX81" fmla="*/ 437980 w 604110"/>
              <a:gd name="connsiteY81" fmla="*/ 553437 h 603052"/>
              <a:gd name="connsiteX82" fmla="*/ 408598 w 604110"/>
              <a:gd name="connsiteY82" fmla="*/ 524107 h 603052"/>
              <a:gd name="connsiteX83" fmla="*/ 384434 w 604110"/>
              <a:gd name="connsiteY83" fmla="*/ 534112 h 603052"/>
              <a:gd name="connsiteX84" fmla="*/ 384434 w 604110"/>
              <a:gd name="connsiteY84" fmla="*/ 575641 h 603052"/>
              <a:gd name="connsiteX85" fmla="*/ 356974 w 604110"/>
              <a:gd name="connsiteY85" fmla="*/ 603052 h 603052"/>
              <a:gd name="connsiteX86" fmla="*/ 247136 w 604110"/>
              <a:gd name="connsiteY86" fmla="*/ 603052 h 603052"/>
              <a:gd name="connsiteX87" fmla="*/ 219676 w 604110"/>
              <a:gd name="connsiteY87" fmla="*/ 575641 h 603052"/>
              <a:gd name="connsiteX88" fmla="*/ 219676 w 604110"/>
              <a:gd name="connsiteY88" fmla="*/ 534112 h 603052"/>
              <a:gd name="connsiteX89" fmla="*/ 195512 w 604110"/>
              <a:gd name="connsiteY89" fmla="*/ 524107 h 603052"/>
              <a:gd name="connsiteX90" fmla="*/ 166130 w 604110"/>
              <a:gd name="connsiteY90" fmla="*/ 553437 h 603052"/>
              <a:gd name="connsiteX91" fmla="*/ 127275 w 604110"/>
              <a:gd name="connsiteY91" fmla="*/ 553437 h 603052"/>
              <a:gd name="connsiteX92" fmla="*/ 49702 w 604110"/>
              <a:gd name="connsiteY92" fmla="*/ 476000 h 603052"/>
              <a:gd name="connsiteX93" fmla="*/ 41601 w 604110"/>
              <a:gd name="connsiteY93" fmla="*/ 456538 h 603052"/>
              <a:gd name="connsiteX94" fmla="*/ 49702 w 604110"/>
              <a:gd name="connsiteY94" fmla="*/ 437213 h 603052"/>
              <a:gd name="connsiteX95" fmla="*/ 79083 w 604110"/>
              <a:gd name="connsiteY95" fmla="*/ 407882 h 603052"/>
              <a:gd name="connsiteX96" fmla="*/ 69061 w 604110"/>
              <a:gd name="connsiteY96" fmla="*/ 383760 h 603052"/>
              <a:gd name="connsiteX97" fmla="*/ 27460 w 604110"/>
              <a:gd name="connsiteY97" fmla="*/ 383760 h 603052"/>
              <a:gd name="connsiteX98" fmla="*/ 0 w 604110"/>
              <a:gd name="connsiteY98" fmla="*/ 356349 h 603052"/>
              <a:gd name="connsiteX99" fmla="*/ 0 w 604110"/>
              <a:gd name="connsiteY99" fmla="*/ 246703 h 603052"/>
              <a:gd name="connsiteX100" fmla="*/ 27460 w 604110"/>
              <a:gd name="connsiteY100" fmla="*/ 219292 h 603052"/>
              <a:gd name="connsiteX101" fmla="*/ 69061 w 604110"/>
              <a:gd name="connsiteY101" fmla="*/ 219292 h 603052"/>
              <a:gd name="connsiteX102" fmla="*/ 79083 w 604110"/>
              <a:gd name="connsiteY102" fmla="*/ 195170 h 603052"/>
              <a:gd name="connsiteX103" fmla="*/ 49702 w 604110"/>
              <a:gd name="connsiteY103" fmla="*/ 165839 h 603052"/>
              <a:gd name="connsiteX104" fmla="*/ 49702 w 604110"/>
              <a:gd name="connsiteY104" fmla="*/ 127052 h 603052"/>
              <a:gd name="connsiteX105" fmla="*/ 127275 w 604110"/>
              <a:gd name="connsiteY105" fmla="*/ 49615 h 603052"/>
              <a:gd name="connsiteX106" fmla="*/ 166130 w 604110"/>
              <a:gd name="connsiteY106" fmla="*/ 49615 h 603052"/>
              <a:gd name="connsiteX107" fmla="*/ 195512 w 604110"/>
              <a:gd name="connsiteY107" fmla="*/ 78945 h 603052"/>
              <a:gd name="connsiteX108" fmla="*/ 219676 w 604110"/>
              <a:gd name="connsiteY108" fmla="*/ 68940 h 603052"/>
              <a:gd name="connsiteX109" fmla="*/ 219676 w 604110"/>
              <a:gd name="connsiteY109" fmla="*/ 27411 h 603052"/>
              <a:gd name="connsiteX110" fmla="*/ 247136 w 604110"/>
              <a:gd name="connsiteY110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04110" h="603052">
                <a:moveTo>
                  <a:pt x="360585" y="233916"/>
                </a:moveTo>
                <a:cubicBezTo>
                  <a:pt x="367621" y="233916"/>
                  <a:pt x="374658" y="236588"/>
                  <a:pt x="380012" y="241933"/>
                </a:cubicBezTo>
                <a:cubicBezTo>
                  <a:pt x="390721" y="252623"/>
                  <a:pt x="390721" y="270028"/>
                  <a:pt x="380012" y="280718"/>
                </a:cubicBezTo>
                <a:lnTo>
                  <a:pt x="297635" y="362947"/>
                </a:lnTo>
                <a:cubicBezTo>
                  <a:pt x="292281" y="368292"/>
                  <a:pt x="285279" y="371033"/>
                  <a:pt x="278277" y="371033"/>
                </a:cubicBezTo>
                <a:cubicBezTo>
                  <a:pt x="271137" y="371033"/>
                  <a:pt x="264135" y="368292"/>
                  <a:pt x="258781" y="362947"/>
                </a:cubicBezTo>
                <a:lnTo>
                  <a:pt x="222260" y="326355"/>
                </a:lnTo>
                <a:cubicBezTo>
                  <a:pt x="211414" y="315665"/>
                  <a:pt x="211414" y="298397"/>
                  <a:pt x="222260" y="287707"/>
                </a:cubicBezTo>
                <a:cubicBezTo>
                  <a:pt x="232969" y="276880"/>
                  <a:pt x="250268" y="276880"/>
                  <a:pt x="260977" y="287707"/>
                </a:cubicBezTo>
                <a:lnTo>
                  <a:pt x="278277" y="304838"/>
                </a:lnTo>
                <a:lnTo>
                  <a:pt x="341158" y="241933"/>
                </a:lnTo>
                <a:cubicBezTo>
                  <a:pt x="346512" y="236588"/>
                  <a:pt x="353549" y="233916"/>
                  <a:pt x="360585" y="233916"/>
                </a:cubicBezTo>
                <a:close/>
                <a:moveTo>
                  <a:pt x="274595" y="54823"/>
                </a:moveTo>
                <a:lnTo>
                  <a:pt x="274595" y="89087"/>
                </a:lnTo>
                <a:cubicBezTo>
                  <a:pt x="274595" y="101696"/>
                  <a:pt x="266083" y="112524"/>
                  <a:pt x="254001" y="115676"/>
                </a:cubicBezTo>
                <a:cubicBezTo>
                  <a:pt x="236701" y="120199"/>
                  <a:pt x="219951" y="127052"/>
                  <a:pt x="204436" y="136235"/>
                </a:cubicBezTo>
                <a:cubicBezTo>
                  <a:pt x="193590" y="142540"/>
                  <a:pt x="179860" y="140895"/>
                  <a:pt x="171073" y="131986"/>
                </a:cubicBezTo>
                <a:lnTo>
                  <a:pt x="146771" y="107727"/>
                </a:lnTo>
                <a:lnTo>
                  <a:pt x="107916" y="146514"/>
                </a:lnTo>
                <a:lnTo>
                  <a:pt x="132218" y="170773"/>
                </a:lnTo>
                <a:cubicBezTo>
                  <a:pt x="141142" y="179545"/>
                  <a:pt x="142790" y="193251"/>
                  <a:pt x="136474" y="204078"/>
                </a:cubicBezTo>
                <a:cubicBezTo>
                  <a:pt x="127275" y="219566"/>
                  <a:pt x="120410" y="236287"/>
                  <a:pt x="115879" y="253556"/>
                </a:cubicBezTo>
                <a:cubicBezTo>
                  <a:pt x="112721" y="265617"/>
                  <a:pt x="101875" y="274115"/>
                  <a:pt x="89244" y="274115"/>
                </a:cubicBezTo>
                <a:lnTo>
                  <a:pt x="54919" y="274115"/>
                </a:lnTo>
                <a:lnTo>
                  <a:pt x="54919" y="328937"/>
                </a:lnTo>
                <a:lnTo>
                  <a:pt x="89244" y="328937"/>
                </a:lnTo>
                <a:cubicBezTo>
                  <a:pt x="101875" y="328937"/>
                  <a:pt x="112721" y="337435"/>
                  <a:pt x="115879" y="349496"/>
                </a:cubicBezTo>
                <a:cubicBezTo>
                  <a:pt x="120410" y="366765"/>
                  <a:pt x="127275" y="383486"/>
                  <a:pt x="136474" y="398974"/>
                </a:cubicBezTo>
                <a:cubicBezTo>
                  <a:pt x="142790" y="409801"/>
                  <a:pt x="141142" y="423507"/>
                  <a:pt x="132218" y="432279"/>
                </a:cubicBezTo>
                <a:lnTo>
                  <a:pt x="107916" y="456538"/>
                </a:lnTo>
                <a:lnTo>
                  <a:pt x="146771" y="495325"/>
                </a:lnTo>
                <a:lnTo>
                  <a:pt x="171073" y="471066"/>
                </a:lnTo>
                <a:cubicBezTo>
                  <a:pt x="179860" y="462157"/>
                  <a:pt x="193590" y="460512"/>
                  <a:pt x="204436" y="466817"/>
                </a:cubicBezTo>
                <a:cubicBezTo>
                  <a:pt x="219951" y="476000"/>
                  <a:pt x="236701" y="482853"/>
                  <a:pt x="254001" y="487376"/>
                </a:cubicBezTo>
                <a:cubicBezTo>
                  <a:pt x="266083" y="490528"/>
                  <a:pt x="274595" y="501356"/>
                  <a:pt x="274595" y="513965"/>
                </a:cubicBezTo>
                <a:lnTo>
                  <a:pt x="274595" y="548229"/>
                </a:lnTo>
                <a:lnTo>
                  <a:pt x="329515" y="548229"/>
                </a:lnTo>
                <a:lnTo>
                  <a:pt x="329515" y="513965"/>
                </a:lnTo>
                <a:cubicBezTo>
                  <a:pt x="329515" y="501356"/>
                  <a:pt x="338027" y="490528"/>
                  <a:pt x="350109" y="487376"/>
                </a:cubicBezTo>
                <a:cubicBezTo>
                  <a:pt x="367409" y="482853"/>
                  <a:pt x="384159" y="476000"/>
                  <a:pt x="399674" y="466817"/>
                </a:cubicBezTo>
                <a:cubicBezTo>
                  <a:pt x="410520" y="460512"/>
                  <a:pt x="424250" y="462157"/>
                  <a:pt x="433037" y="471066"/>
                </a:cubicBezTo>
                <a:lnTo>
                  <a:pt x="457339" y="495325"/>
                </a:lnTo>
                <a:lnTo>
                  <a:pt x="496194" y="456538"/>
                </a:lnTo>
                <a:lnTo>
                  <a:pt x="471892" y="432279"/>
                </a:lnTo>
                <a:cubicBezTo>
                  <a:pt x="462968" y="423507"/>
                  <a:pt x="461320" y="409801"/>
                  <a:pt x="467636" y="398974"/>
                </a:cubicBezTo>
                <a:cubicBezTo>
                  <a:pt x="476835" y="383486"/>
                  <a:pt x="483700" y="366765"/>
                  <a:pt x="488231" y="349496"/>
                </a:cubicBezTo>
                <a:cubicBezTo>
                  <a:pt x="491389" y="337435"/>
                  <a:pt x="502235" y="328937"/>
                  <a:pt x="514866" y="328937"/>
                </a:cubicBezTo>
                <a:lnTo>
                  <a:pt x="549191" y="328937"/>
                </a:lnTo>
                <a:lnTo>
                  <a:pt x="549191" y="274115"/>
                </a:lnTo>
                <a:lnTo>
                  <a:pt x="514866" y="274115"/>
                </a:lnTo>
                <a:cubicBezTo>
                  <a:pt x="502235" y="274115"/>
                  <a:pt x="491389" y="265617"/>
                  <a:pt x="488231" y="253556"/>
                </a:cubicBezTo>
                <a:cubicBezTo>
                  <a:pt x="483700" y="236287"/>
                  <a:pt x="476835" y="219566"/>
                  <a:pt x="467636" y="204078"/>
                </a:cubicBezTo>
                <a:cubicBezTo>
                  <a:pt x="461320" y="193251"/>
                  <a:pt x="462968" y="179545"/>
                  <a:pt x="471892" y="170773"/>
                </a:cubicBezTo>
                <a:lnTo>
                  <a:pt x="496194" y="146514"/>
                </a:lnTo>
                <a:lnTo>
                  <a:pt x="457339" y="107727"/>
                </a:lnTo>
                <a:lnTo>
                  <a:pt x="433037" y="131986"/>
                </a:lnTo>
                <a:cubicBezTo>
                  <a:pt x="424250" y="140895"/>
                  <a:pt x="410520" y="142540"/>
                  <a:pt x="399674" y="136235"/>
                </a:cubicBezTo>
                <a:cubicBezTo>
                  <a:pt x="384159" y="127052"/>
                  <a:pt x="367409" y="120199"/>
                  <a:pt x="350109" y="115676"/>
                </a:cubicBezTo>
                <a:cubicBezTo>
                  <a:pt x="338027" y="112524"/>
                  <a:pt x="329515" y="101696"/>
                  <a:pt x="329515" y="89087"/>
                </a:cubicBezTo>
                <a:lnTo>
                  <a:pt x="329515" y="54823"/>
                </a:lnTo>
                <a:close/>
                <a:moveTo>
                  <a:pt x="247136" y="0"/>
                </a:moveTo>
                <a:lnTo>
                  <a:pt x="356974" y="0"/>
                </a:lnTo>
                <a:cubicBezTo>
                  <a:pt x="372077" y="0"/>
                  <a:pt x="384434" y="12335"/>
                  <a:pt x="384434" y="27411"/>
                </a:cubicBezTo>
                <a:lnTo>
                  <a:pt x="384434" y="68940"/>
                </a:lnTo>
                <a:cubicBezTo>
                  <a:pt x="392672" y="71818"/>
                  <a:pt x="400772" y="75107"/>
                  <a:pt x="408598" y="78945"/>
                </a:cubicBezTo>
                <a:lnTo>
                  <a:pt x="437980" y="49615"/>
                </a:lnTo>
                <a:cubicBezTo>
                  <a:pt x="443060" y="44407"/>
                  <a:pt x="450062" y="41528"/>
                  <a:pt x="457339" y="41528"/>
                </a:cubicBezTo>
                <a:cubicBezTo>
                  <a:pt x="464616" y="41528"/>
                  <a:pt x="471618" y="44407"/>
                  <a:pt x="476835" y="49615"/>
                </a:cubicBezTo>
                <a:lnTo>
                  <a:pt x="554408" y="127052"/>
                </a:lnTo>
                <a:cubicBezTo>
                  <a:pt x="565255" y="137743"/>
                  <a:pt x="565255" y="155149"/>
                  <a:pt x="554408" y="165839"/>
                </a:cubicBezTo>
                <a:lnTo>
                  <a:pt x="525026" y="195170"/>
                </a:lnTo>
                <a:cubicBezTo>
                  <a:pt x="528871" y="202982"/>
                  <a:pt x="532166" y="211068"/>
                  <a:pt x="535049" y="219292"/>
                </a:cubicBezTo>
                <a:lnTo>
                  <a:pt x="576650" y="219292"/>
                </a:lnTo>
                <a:cubicBezTo>
                  <a:pt x="591753" y="219292"/>
                  <a:pt x="604110" y="231627"/>
                  <a:pt x="604110" y="246703"/>
                </a:cubicBezTo>
                <a:lnTo>
                  <a:pt x="604110" y="356349"/>
                </a:lnTo>
                <a:cubicBezTo>
                  <a:pt x="604110" y="371425"/>
                  <a:pt x="591753" y="383760"/>
                  <a:pt x="576650" y="383760"/>
                </a:cubicBezTo>
                <a:lnTo>
                  <a:pt x="535187" y="383760"/>
                </a:lnTo>
                <a:cubicBezTo>
                  <a:pt x="532166" y="391984"/>
                  <a:pt x="528871" y="400070"/>
                  <a:pt x="525026" y="407882"/>
                </a:cubicBezTo>
                <a:lnTo>
                  <a:pt x="554408" y="437213"/>
                </a:lnTo>
                <a:cubicBezTo>
                  <a:pt x="565255" y="447903"/>
                  <a:pt x="565255" y="465309"/>
                  <a:pt x="554408" y="476000"/>
                </a:cubicBezTo>
                <a:lnTo>
                  <a:pt x="476835" y="553437"/>
                </a:lnTo>
                <a:cubicBezTo>
                  <a:pt x="466126" y="564265"/>
                  <a:pt x="448689" y="564265"/>
                  <a:pt x="437980" y="553437"/>
                </a:cubicBezTo>
                <a:lnTo>
                  <a:pt x="408598" y="524107"/>
                </a:lnTo>
                <a:cubicBezTo>
                  <a:pt x="400772" y="527945"/>
                  <a:pt x="392672" y="531234"/>
                  <a:pt x="384434" y="534112"/>
                </a:cubicBezTo>
                <a:lnTo>
                  <a:pt x="384434" y="575641"/>
                </a:lnTo>
                <a:cubicBezTo>
                  <a:pt x="384434" y="590717"/>
                  <a:pt x="372077" y="603052"/>
                  <a:pt x="356974" y="603052"/>
                </a:cubicBezTo>
                <a:lnTo>
                  <a:pt x="247136" y="603052"/>
                </a:lnTo>
                <a:cubicBezTo>
                  <a:pt x="232033" y="603052"/>
                  <a:pt x="219676" y="590717"/>
                  <a:pt x="219676" y="575641"/>
                </a:cubicBezTo>
                <a:lnTo>
                  <a:pt x="219676" y="534112"/>
                </a:lnTo>
                <a:cubicBezTo>
                  <a:pt x="211438" y="531234"/>
                  <a:pt x="203338" y="527945"/>
                  <a:pt x="195512" y="524107"/>
                </a:cubicBezTo>
                <a:lnTo>
                  <a:pt x="166130" y="553437"/>
                </a:lnTo>
                <a:cubicBezTo>
                  <a:pt x="155421" y="564265"/>
                  <a:pt x="137984" y="564265"/>
                  <a:pt x="127275" y="553437"/>
                </a:cubicBezTo>
                <a:lnTo>
                  <a:pt x="49702" y="476000"/>
                </a:lnTo>
                <a:cubicBezTo>
                  <a:pt x="44484" y="470792"/>
                  <a:pt x="41601" y="463802"/>
                  <a:pt x="41601" y="456538"/>
                </a:cubicBezTo>
                <a:cubicBezTo>
                  <a:pt x="41601" y="449274"/>
                  <a:pt x="44484" y="442284"/>
                  <a:pt x="49702" y="437213"/>
                </a:cubicBezTo>
                <a:lnTo>
                  <a:pt x="79083" y="407882"/>
                </a:lnTo>
                <a:cubicBezTo>
                  <a:pt x="75239" y="400070"/>
                  <a:pt x="71944" y="391984"/>
                  <a:pt x="69061" y="383760"/>
                </a:cubicBezTo>
                <a:lnTo>
                  <a:pt x="27460" y="383760"/>
                </a:lnTo>
                <a:cubicBezTo>
                  <a:pt x="12357" y="383760"/>
                  <a:pt x="0" y="371425"/>
                  <a:pt x="0" y="356349"/>
                </a:cubicBezTo>
                <a:lnTo>
                  <a:pt x="0" y="246703"/>
                </a:lnTo>
                <a:cubicBezTo>
                  <a:pt x="0" y="231627"/>
                  <a:pt x="12357" y="219292"/>
                  <a:pt x="27460" y="219292"/>
                </a:cubicBezTo>
                <a:lnTo>
                  <a:pt x="69061" y="219292"/>
                </a:lnTo>
                <a:cubicBezTo>
                  <a:pt x="71944" y="211068"/>
                  <a:pt x="75239" y="202982"/>
                  <a:pt x="79083" y="195170"/>
                </a:cubicBezTo>
                <a:lnTo>
                  <a:pt x="49702" y="165839"/>
                </a:lnTo>
                <a:cubicBezTo>
                  <a:pt x="38855" y="155149"/>
                  <a:pt x="38855" y="137743"/>
                  <a:pt x="49702" y="127052"/>
                </a:cubicBezTo>
                <a:lnTo>
                  <a:pt x="127275" y="49615"/>
                </a:lnTo>
                <a:cubicBezTo>
                  <a:pt x="137984" y="38787"/>
                  <a:pt x="155421" y="38787"/>
                  <a:pt x="166130" y="49615"/>
                </a:cubicBezTo>
                <a:lnTo>
                  <a:pt x="195512" y="78945"/>
                </a:lnTo>
                <a:cubicBezTo>
                  <a:pt x="203338" y="75107"/>
                  <a:pt x="211438" y="71818"/>
                  <a:pt x="219676" y="68940"/>
                </a:cubicBezTo>
                <a:lnTo>
                  <a:pt x="219676" y="27411"/>
                </a:lnTo>
                <a:cubicBezTo>
                  <a:pt x="219676" y="12335"/>
                  <a:pt x="232033" y="0"/>
                  <a:pt x="247136" y="0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94277C2-9632-4CBE-BBF4-886244B5D952}"/>
              </a:ext>
            </a:extLst>
          </p:cNvPr>
          <p:cNvSpPr/>
          <p:nvPr/>
        </p:nvSpPr>
        <p:spPr>
          <a:xfrm>
            <a:off x="2101451" y="3985735"/>
            <a:ext cx="483394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7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447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036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3680ACE-E21E-4E2A-B05E-C1FA1F84F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4219D5D-CFFA-4775-A8F7-25FDFEB0843F}"/>
              </a:ext>
            </a:extLst>
          </p:cNvPr>
          <p:cNvSpPr/>
          <p:nvPr/>
        </p:nvSpPr>
        <p:spPr>
          <a:xfrm>
            <a:off x="0" y="245662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  <a:gradFill flip="none" rotWithShape="1">
            <a:gsLst>
              <a:gs pos="100000">
                <a:srgbClr val="0082B0"/>
              </a:gs>
              <a:gs pos="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E860763-CAB3-45DA-81EB-5A66DA4AA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17470" r="11445" b="34910"/>
          <a:stretch/>
        </p:blipFill>
        <p:spPr>
          <a:xfrm>
            <a:off x="0" y="-1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8ECC796-D01C-45D5-B67F-965E18156988}"/>
              </a:ext>
            </a:extLst>
          </p:cNvPr>
          <p:cNvSpPr/>
          <p:nvPr/>
        </p:nvSpPr>
        <p:spPr>
          <a:xfrm>
            <a:off x="0" y="0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  <a:gradFill flip="none" rotWithShape="1">
            <a:gsLst>
              <a:gs pos="100000">
                <a:srgbClr val="0082B0">
                  <a:alpha val="61000"/>
                </a:srgbClr>
              </a:gs>
              <a:gs pos="0">
                <a:srgbClr val="00B0F0">
                  <a:alpha val="7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2B7F55-D618-49D0-B86E-F37032C082FC}"/>
              </a:ext>
            </a:extLst>
          </p:cNvPr>
          <p:cNvSpPr txBox="1"/>
          <p:nvPr/>
        </p:nvSpPr>
        <p:spPr>
          <a:xfrm>
            <a:off x="3718379" y="3222007"/>
            <a:ext cx="475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未来工作计划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560533-84A7-4149-8B73-1EA21C6AAE6E}"/>
              </a:ext>
            </a:extLst>
          </p:cNvPr>
          <p:cNvSpPr/>
          <p:nvPr/>
        </p:nvSpPr>
        <p:spPr>
          <a:xfrm>
            <a:off x="3718378" y="4053004"/>
            <a:ext cx="4755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 plan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CC259D-1E44-406E-ACC2-310E1EA0B8D4}"/>
              </a:ext>
            </a:extLst>
          </p:cNvPr>
          <p:cNvSpPr txBox="1"/>
          <p:nvPr/>
        </p:nvSpPr>
        <p:spPr>
          <a:xfrm>
            <a:off x="5293534" y="990628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zh-CN" altLang="en-US" sz="1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3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3680ACE-E21E-4E2A-B05E-C1FA1F84F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4219D5D-CFFA-4775-A8F7-25FDFEB0843F}"/>
              </a:ext>
            </a:extLst>
          </p:cNvPr>
          <p:cNvSpPr/>
          <p:nvPr/>
        </p:nvSpPr>
        <p:spPr>
          <a:xfrm>
            <a:off x="0" y="245662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  <a:gradFill flip="none" rotWithShape="1">
            <a:gsLst>
              <a:gs pos="100000">
                <a:srgbClr val="0082B0"/>
              </a:gs>
              <a:gs pos="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E860763-CAB3-45DA-81EB-5A66DA4AA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17470" r="11445" b="34910"/>
          <a:stretch/>
        </p:blipFill>
        <p:spPr>
          <a:xfrm>
            <a:off x="0" y="-1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8ECC796-D01C-45D5-B67F-965E18156988}"/>
              </a:ext>
            </a:extLst>
          </p:cNvPr>
          <p:cNvSpPr/>
          <p:nvPr/>
        </p:nvSpPr>
        <p:spPr>
          <a:xfrm>
            <a:off x="0" y="0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  <a:gradFill flip="none" rotWithShape="1">
            <a:gsLst>
              <a:gs pos="100000">
                <a:srgbClr val="0082B0">
                  <a:alpha val="61000"/>
                </a:srgbClr>
              </a:gs>
              <a:gs pos="0">
                <a:srgbClr val="00B0F0">
                  <a:alpha val="7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2B7F55-D618-49D0-B86E-F37032C082FC}"/>
              </a:ext>
            </a:extLst>
          </p:cNvPr>
          <p:cNvSpPr txBox="1"/>
          <p:nvPr/>
        </p:nvSpPr>
        <p:spPr>
          <a:xfrm>
            <a:off x="3718379" y="3222007"/>
            <a:ext cx="475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年度工作概括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560533-84A7-4149-8B73-1EA21C6AAE6E}"/>
              </a:ext>
            </a:extLst>
          </p:cNvPr>
          <p:cNvSpPr/>
          <p:nvPr/>
        </p:nvSpPr>
        <p:spPr>
          <a:xfrm>
            <a:off x="3718378" y="4053004"/>
            <a:ext cx="4755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work summary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CC259D-1E44-406E-ACC2-310E1EA0B8D4}"/>
              </a:ext>
            </a:extLst>
          </p:cNvPr>
          <p:cNvSpPr txBox="1"/>
          <p:nvPr/>
        </p:nvSpPr>
        <p:spPr>
          <a:xfrm>
            <a:off x="5293534" y="990628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1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7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677B4C8-25FD-4857-B9CB-2E1AAB5E2D4B}"/>
              </a:ext>
            </a:extLst>
          </p:cNvPr>
          <p:cNvSpPr/>
          <p:nvPr/>
        </p:nvSpPr>
        <p:spPr>
          <a:xfrm>
            <a:off x="6184493" y="0"/>
            <a:ext cx="6007508" cy="6858000"/>
          </a:xfrm>
          <a:custGeom>
            <a:avLst/>
            <a:gdLst>
              <a:gd name="connsiteX0" fmla="*/ 1050337 w 6095999"/>
              <a:gd name="connsiteY0" fmla="*/ 0 h 6858000"/>
              <a:gd name="connsiteX1" fmla="*/ 6095999 w 6095999"/>
              <a:gd name="connsiteY1" fmla="*/ 0 h 6858000"/>
              <a:gd name="connsiteX2" fmla="*/ 6095999 w 6095999"/>
              <a:gd name="connsiteY2" fmla="*/ 6858000 h 6858000"/>
              <a:gd name="connsiteX3" fmla="*/ 1000994 w 6095999"/>
              <a:gd name="connsiteY3" fmla="*/ 6858000 h 6858000"/>
              <a:gd name="connsiteX4" fmla="*/ 856916 w 6095999"/>
              <a:gd name="connsiteY4" fmla="*/ 6626538 h 6858000"/>
              <a:gd name="connsiteX5" fmla="*/ 0 w 6095999"/>
              <a:gd name="connsiteY5" fmla="*/ 3465513 h 6858000"/>
              <a:gd name="connsiteX6" fmla="*/ 1010875 w 6095999"/>
              <a:gd name="connsiteY6" fmla="*/ 57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5999" h="6858000">
                <a:moveTo>
                  <a:pt x="1050337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1000994" y="6858000"/>
                </a:lnTo>
                <a:lnTo>
                  <a:pt x="856916" y="6626538"/>
                </a:lnTo>
                <a:cubicBezTo>
                  <a:pt x="313139" y="5704834"/>
                  <a:pt x="0" y="4622836"/>
                  <a:pt x="0" y="3465513"/>
                </a:cubicBezTo>
                <a:cubicBezTo>
                  <a:pt x="0" y="2202979"/>
                  <a:pt x="372661" y="1030088"/>
                  <a:pt x="1010875" y="5715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9268457-5CD5-4F33-A447-23B613B4CD17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CAE11A4-BF58-4BDE-BF69-95E30B3AA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r="3052"/>
          <a:stretch/>
        </p:blipFill>
        <p:spPr>
          <a:xfrm>
            <a:off x="6409842" y="0"/>
            <a:ext cx="5782158" cy="6858000"/>
          </a:xfrm>
          <a:custGeom>
            <a:avLst/>
            <a:gdLst>
              <a:gd name="connsiteX0" fmla="*/ 1081751 w 6095999"/>
              <a:gd name="connsiteY0" fmla="*/ 0 h 6858000"/>
              <a:gd name="connsiteX1" fmla="*/ 6095999 w 6095999"/>
              <a:gd name="connsiteY1" fmla="*/ 0 h 6858000"/>
              <a:gd name="connsiteX2" fmla="*/ 6095999 w 6095999"/>
              <a:gd name="connsiteY2" fmla="*/ 6858000 h 6858000"/>
              <a:gd name="connsiteX3" fmla="*/ 1030933 w 6095999"/>
              <a:gd name="connsiteY3" fmla="*/ 6858000 h 6858000"/>
              <a:gd name="connsiteX4" fmla="*/ 882546 w 6095999"/>
              <a:gd name="connsiteY4" fmla="*/ 6626538 h 6858000"/>
              <a:gd name="connsiteX5" fmla="*/ 0 w 6095999"/>
              <a:gd name="connsiteY5" fmla="*/ 3465513 h 6858000"/>
              <a:gd name="connsiteX6" fmla="*/ 1041110 w 6095999"/>
              <a:gd name="connsiteY6" fmla="*/ 57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5999" h="6858000">
                <a:moveTo>
                  <a:pt x="1081751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1030933" y="6858000"/>
                </a:lnTo>
                <a:lnTo>
                  <a:pt x="882546" y="6626538"/>
                </a:lnTo>
                <a:cubicBezTo>
                  <a:pt x="322504" y="5704834"/>
                  <a:pt x="0" y="4622836"/>
                  <a:pt x="0" y="3465513"/>
                </a:cubicBezTo>
                <a:cubicBezTo>
                  <a:pt x="0" y="2202979"/>
                  <a:pt x="383807" y="1030088"/>
                  <a:pt x="1041110" y="57152"/>
                </a:cubicBez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729C7F-2D09-45E7-A6A4-6A40A72951AF}"/>
              </a:ext>
            </a:extLst>
          </p:cNvPr>
          <p:cNvSpPr txBox="1"/>
          <p:nvPr/>
        </p:nvSpPr>
        <p:spPr>
          <a:xfrm>
            <a:off x="1345530" y="601639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汇报前言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51D961-5DE0-45D3-B781-CE1EDADE3B87}"/>
              </a:ext>
            </a:extLst>
          </p:cNvPr>
          <p:cNvSpPr/>
          <p:nvPr/>
        </p:nvSpPr>
        <p:spPr>
          <a:xfrm>
            <a:off x="1103085" y="2541530"/>
            <a:ext cx="4270773" cy="244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点击在此输入文本内容，本模板是由利兄日志工作室制作发布，全部中文排版，简单实用，更多关于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的使用技巧，可以关注利兄日志公众号。</a:t>
            </a: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是我们每天都会运用到的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office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工具，如何快速的制作高质量的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是大家最想问的问题。维持我们特意制作一份高质量，多维度的模板。供大家使用。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EB00B1-BCDC-4307-8F55-765F01C9EEAE}"/>
              </a:ext>
            </a:extLst>
          </p:cNvPr>
          <p:cNvSpPr/>
          <p:nvPr/>
        </p:nvSpPr>
        <p:spPr>
          <a:xfrm rot="10800000" flipV="1">
            <a:off x="1210854" y="5151642"/>
            <a:ext cx="480785" cy="656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82B0"/>
              </a:gs>
              <a:gs pos="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rgbClr val="0082B0"/>
                  </a:gs>
                  <a:gs pos="0">
                    <a:srgbClr val="00B0F0"/>
                  </a:gs>
                </a:gsLst>
              </a:gra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306E207-CA5A-4AE6-B509-A16C61B7300C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6CD0E6CF-2285-4A94-B4EA-22CDBF8DFA4D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6B4BD81-AC3B-4291-A92C-01700528A002}"/>
              </a:ext>
            </a:extLst>
          </p:cNvPr>
          <p:cNvSpPr txBox="1"/>
          <p:nvPr/>
        </p:nvSpPr>
        <p:spPr>
          <a:xfrm>
            <a:off x="1103084" y="207986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工作内容的介绍</a:t>
            </a:r>
          </a:p>
        </p:txBody>
      </p:sp>
    </p:spTree>
    <p:extLst>
      <p:ext uri="{BB962C8B-B14F-4D97-AF65-F5344CB8AC3E}">
        <p14:creationId xmlns:p14="http://schemas.microsoft.com/office/powerpoint/2010/main" val="286239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22F64C-118B-4C4B-B94B-911F5BBED8D2}"/>
              </a:ext>
            </a:extLst>
          </p:cNvPr>
          <p:cNvSpPr txBox="1"/>
          <p:nvPr/>
        </p:nvSpPr>
        <p:spPr>
          <a:xfrm>
            <a:off x="1292520" y="6016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人物介绍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0EC0E1-B7EE-41FF-B81A-B71F83B5D3B8}"/>
              </a:ext>
            </a:extLst>
          </p:cNvPr>
          <p:cNvSpPr/>
          <p:nvPr/>
        </p:nvSpPr>
        <p:spPr>
          <a:xfrm>
            <a:off x="1125620" y="2585954"/>
            <a:ext cx="4252685" cy="244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点击在此输入文本内容，本模板是由利兄日志工作室制作发布，全部中文排版，简单实用，更多关于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的使用技巧，可以关注利兄日志公众号。</a:t>
            </a: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是我们每天都会运用到的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office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工具，如何快速的制作高质量的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是大家最想问的问题。维持我们特意制作一份高质量，多维度的模板。供大家使用。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664F420-CD19-4279-A377-4148B2036235}"/>
              </a:ext>
            </a:extLst>
          </p:cNvPr>
          <p:cNvSpPr/>
          <p:nvPr/>
        </p:nvSpPr>
        <p:spPr>
          <a:xfrm rot="10800000" flipV="1">
            <a:off x="1233389" y="5133331"/>
            <a:ext cx="480785" cy="656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82B0"/>
              </a:gs>
              <a:gs pos="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rgbClr val="0082B0"/>
                  </a:gs>
                  <a:gs pos="0">
                    <a:srgbClr val="00B0F0"/>
                  </a:gs>
                </a:gsLst>
              </a:gra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A23A969-12E0-4A9E-A023-FD9A5498C27B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191D7FA-ACFD-4E09-9FB8-CEFB4E0E6743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D8F49429-16F8-4BC6-B9EA-84FCA6164564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0DD84B-F280-4DA2-8FAB-2DF1DC198F5B}"/>
              </a:ext>
            </a:extLst>
          </p:cNvPr>
          <p:cNvSpPr txBox="1"/>
          <p:nvPr/>
        </p:nvSpPr>
        <p:spPr>
          <a:xfrm>
            <a:off x="1125620" y="212428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王若琪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C4E9AD1-2968-4332-AFA0-E246851B082E}"/>
              </a:ext>
            </a:extLst>
          </p:cNvPr>
          <p:cNvSpPr/>
          <p:nvPr/>
        </p:nvSpPr>
        <p:spPr>
          <a:xfrm>
            <a:off x="2233617" y="1662249"/>
            <a:ext cx="9958384" cy="5195751"/>
          </a:xfrm>
          <a:custGeom>
            <a:avLst/>
            <a:gdLst>
              <a:gd name="connsiteX0" fmla="*/ 9958383 w 9958384"/>
              <a:gd name="connsiteY0" fmla="*/ 2287803 h 5195751"/>
              <a:gd name="connsiteX1" fmla="*/ 4384896 w 9958384"/>
              <a:gd name="connsiteY1" fmla="*/ 5195750 h 5195751"/>
              <a:gd name="connsiteX2" fmla="*/ 9958383 w 9958384"/>
              <a:gd name="connsiteY2" fmla="*/ 5195750 h 5195751"/>
              <a:gd name="connsiteX3" fmla="*/ 9958384 w 9958384"/>
              <a:gd name="connsiteY3" fmla="*/ 0 h 5195751"/>
              <a:gd name="connsiteX4" fmla="*/ 9958384 w 9958384"/>
              <a:gd name="connsiteY4" fmla="*/ 5195751 h 5195751"/>
              <a:gd name="connsiteX5" fmla="*/ 0 w 9958384"/>
              <a:gd name="connsiteY5" fmla="*/ 5195751 h 519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58384" h="5195751">
                <a:moveTo>
                  <a:pt x="9958383" y="2287803"/>
                </a:moveTo>
                <a:lnTo>
                  <a:pt x="4384896" y="5195750"/>
                </a:lnTo>
                <a:lnTo>
                  <a:pt x="9958383" y="5195750"/>
                </a:lnTo>
                <a:close/>
                <a:moveTo>
                  <a:pt x="9958384" y="0"/>
                </a:moveTo>
                <a:lnTo>
                  <a:pt x="9958384" y="5195751"/>
                </a:lnTo>
                <a:lnTo>
                  <a:pt x="0" y="5195751"/>
                </a:lnTo>
                <a:close/>
              </a:path>
            </a:pathLst>
          </a:custGeom>
          <a:gradFill>
            <a:gsLst>
              <a:gs pos="100000">
                <a:srgbClr val="0082B0"/>
              </a:gs>
              <a:gs pos="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0281D52-9DC8-4EB8-AA09-FCDFD1BEC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0" t="2801" r="21994" b="14781"/>
          <a:stretch/>
        </p:blipFill>
        <p:spPr>
          <a:xfrm>
            <a:off x="6931807" y="230160"/>
            <a:ext cx="3144686" cy="6470705"/>
          </a:xfrm>
          <a:custGeom>
            <a:avLst/>
            <a:gdLst>
              <a:gd name="connsiteX0" fmla="*/ 0 w 3144686"/>
              <a:gd name="connsiteY0" fmla="*/ 6470704 h 6470705"/>
              <a:gd name="connsiteX1" fmla="*/ 3144686 w 3144686"/>
              <a:gd name="connsiteY1" fmla="*/ 6470704 h 6470705"/>
              <a:gd name="connsiteX2" fmla="*/ 3144686 w 3144686"/>
              <a:gd name="connsiteY2" fmla="*/ 6470705 h 6470705"/>
              <a:gd name="connsiteX3" fmla="*/ 0 w 3144686"/>
              <a:gd name="connsiteY3" fmla="*/ 6470705 h 6470705"/>
              <a:gd name="connsiteX4" fmla="*/ 0 w 3144686"/>
              <a:gd name="connsiteY4" fmla="*/ 0 h 6470705"/>
              <a:gd name="connsiteX5" fmla="*/ 3144686 w 3144686"/>
              <a:gd name="connsiteY5" fmla="*/ 0 h 6470705"/>
              <a:gd name="connsiteX6" fmla="*/ 3144686 w 3144686"/>
              <a:gd name="connsiteY6" fmla="*/ 4827532 h 6470705"/>
              <a:gd name="connsiteX7" fmla="*/ 0 w 3144686"/>
              <a:gd name="connsiteY7" fmla="*/ 6468260 h 6470705"/>
              <a:gd name="connsiteX8" fmla="*/ 0 w 3144686"/>
              <a:gd name="connsiteY8" fmla="*/ 4180458 h 6470705"/>
              <a:gd name="connsiteX9" fmla="*/ 205237 w 3144686"/>
              <a:gd name="connsiteY9" fmla="*/ 4073376 h 6470705"/>
              <a:gd name="connsiteX10" fmla="*/ 0 w 3144686"/>
              <a:gd name="connsiteY10" fmla="*/ 4073376 h 64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4686" h="6470705">
                <a:moveTo>
                  <a:pt x="0" y="6470704"/>
                </a:moveTo>
                <a:lnTo>
                  <a:pt x="3144686" y="6470704"/>
                </a:lnTo>
                <a:lnTo>
                  <a:pt x="3144686" y="6470705"/>
                </a:lnTo>
                <a:lnTo>
                  <a:pt x="0" y="6470705"/>
                </a:lnTo>
                <a:close/>
                <a:moveTo>
                  <a:pt x="0" y="0"/>
                </a:moveTo>
                <a:lnTo>
                  <a:pt x="3144686" y="0"/>
                </a:lnTo>
                <a:lnTo>
                  <a:pt x="3144686" y="4827532"/>
                </a:lnTo>
                <a:lnTo>
                  <a:pt x="0" y="6468260"/>
                </a:lnTo>
                <a:lnTo>
                  <a:pt x="0" y="4180458"/>
                </a:lnTo>
                <a:lnTo>
                  <a:pt x="205237" y="4073376"/>
                </a:lnTo>
                <a:lnTo>
                  <a:pt x="0" y="407337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027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DA7661AD-495B-4F36-B5C4-6614B5E3F5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8" t="4777" r="272" b="24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321EEFD6-541C-42FF-8FCE-8BFB6A2727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A2F0B2-9DDA-417B-A430-ACB640FF7C43}"/>
              </a:ext>
            </a:extLst>
          </p:cNvPr>
          <p:cNvSpPr txBox="1"/>
          <p:nvPr/>
        </p:nvSpPr>
        <p:spPr>
          <a:xfrm>
            <a:off x="1292520" y="6016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9296641-CB7D-48D0-B47F-A53605498999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9E53D33-C509-4431-AB3E-267234E499CA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441A17D0-7F82-4634-9365-BAF4C730DE42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5CB28EE-61E1-42D7-9238-008DC6BD07E7}"/>
              </a:ext>
            </a:extLst>
          </p:cNvPr>
          <p:cNvSpPr/>
          <p:nvPr/>
        </p:nvSpPr>
        <p:spPr>
          <a:xfrm rot="5223700">
            <a:off x="9090158" y="1580928"/>
            <a:ext cx="2169585" cy="2666896"/>
          </a:xfrm>
          <a:custGeom>
            <a:avLst/>
            <a:gdLst>
              <a:gd name="connsiteX0" fmla="*/ 249 w 1879951"/>
              <a:gd name="connsiteY0" fmla="*/ 675128 h 2003055"/>
              <a:gd name="connsiteX1" fmla="*/ 1600449 w 1879951"/>
              <a:gd name="connsiteY1" fmla="*/ 52828 h 2003055"/>
              <a:gd name="connsiteX2" fmla="*/ 1727449 w 1879951"/>
              <a:gd name="connsiteY2" fmla="*/ 1995928 h 2003055"/>
              <a:gd name="connsiteX3" fmla="*/ 249 w 1879951"/>
              <a:gd name="connsiteY3" fmla="*/ 675128 h 2003055"/>
              <a:gd name="connsiteX0" fmla="*/ 1885 w 1881587"/>
              <a:gd name="connsiteY0" fmla="*/ 685569 h 2014347"/>
              <a:gd name="connsiteX1" fmla="*/ 1602085 w 1881587"/>
              <a:gd name="connsiteY1" fmla="*/ 63269 h 2014347"/>
              <a:gd name="connsiteX2" fmla="*/ 1729085 w 1881587"/>
              <a:gd name="connsiteY2" fmla="*/ 2006369 h 2014347"/>
              <a:gd name="connsiteX3" fmla="*/ 1885 w 1881587"/>
              <a:gd name="connsiteY3" fmla="*/ 685569 h 2014347"/>
              <a:gd name="connsiteX0" fmla="*/ 2399 w 2030837"/>
              <a:gd name="connsiteY0" fmla="*/ 685569 h 2039674"/>
              <a:gd name="connsiteX1" fmla="*/ 1602599 w 2030837"/>
              <a:gd name="connsiteY1" fmla="*/ 63269 h 2039674"/>
              <a:gd name="connsiteX2" fmla="*/ 1729599 w 2030837"/>
              <a:gd name="connsiteY2" fmla="*/ 2006369 h 2039674"/>
              <a:gd name="connsiteX3" fmla="*/ 2399 w 2030837"/>
              <a:gd name="connsiteY3" fmla="*/ 685569 h 2039674"/>
              <a:gd name="connsiteX0" fmla="*/ 2399 w 2081402"/>
              <a:gd name="connsiteY0" fmla="*/ 685569 h 2039674"/>
              <a:gd name="connsiteX1" fmla="*/ 1602599 w 2081402"/>
              <a:gd name="connsiteY1" fmla="*/ 63269 h 2039674"/>
              <a:gd name="connsiteX2" fmla="*/ 1729599 w 2081402"/>
              <a:gd name="connsiteY2" fmla="*/ 2006369 h 2039674"/>
              <a:gd name="connsiteX3" fmla="*/ 2399 w 2081402"/>
              <a:gd name="connsiteY3" fmla="*/ 685569 h 203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402" h="2039674">
                <a:moveTo>
                  <a:pt x="2399" y="685569"/>
                </a:moveTo>
                <a:cubicBezTo>
                  <a:pt x="65215" y="232941"/>
                  <a:pt x="1314732" y="-156864"/>
                  <a:pt x="1602599" y="63269"/>
                </a:cubicBezTo>
                <a:cubicBezTo>
                  <a:pt x="2072448" y="452361"/>
                  <a:pt x="2333377" y="1767705"/>
                  <a:pt x="1729599" y="2006369"/>
                </a:cubicBezTo>
                <a:cubicBezTo>
                  <a:pt x="1125821" y="2245033"/>
                  <a:pt x="-60417" y="1138197"/>
                  <a:pt x="2399" y="68556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AFC33B6-6B0B-43B2-891A-A2650FA51021}"/>
              </a:ext>
            </a:extLst>
          </p:cNvPr>
          <p:cNvSpPr/>
          <p:nvPr/>
        </p:nvSpPr>
        <p:spPr>
          <a:xfrm rot="5223700">
            <a:off x="6236411" y="1634951"/>
            <a:ext cx="2169585" cy="2666896"/>
          </a:xfrm>
          <a:custGeom>
            <a:avLst/>
            <a:gdLst>
              <a:gd name="connsiteX0" fmla="*/ 249 w 1879951"/>
              <a:gd name="connsiteY0" fmla="*/ 675128 h 2003055"/>
              <a:gd name="connsiteX1" fmla="*/ 1600449 w 1879951"/>
              <a:gd name="connsiteY1" fmla="*/ 52828 h 2003055"/>
              <a:gd name="connsiteX2" fmla="*/ 1727449 w 1879951"/>
              <a:gd name="connsiteY2" fmla="*/ 1995928 h 2003055"/>
              <a:gd name="connsiteX3" fmla="*/ 249 w 1879951"/>
              <a:gd name="connsiteY3" fmla="*/ 675128 h 2003055"/>
              <a:gd name="connsiteX0" fmla="*/ 1885 w 1881587"/>
              <a:gd name="connsiteY0" fmla="*/ 685569 h 2014347"/>
              <a:gd name="connsiteX1" fmla="*/ 1602085 w 1881587"/>
              <a:gd name="connsiteY1" fmla="*/ 63269 h 2014347"/>
              <a:gd name="connsiteX2" fmla="*/ 1729085 w 1881587"/>
              <a:gd name="connsiteY2" fmla="*/ 2006369 h 2014347"/>
              <a:gd name="connsiteX3" fmla="*/ 1885 w 1881587"/>
              <a:gd name="connsiteY3" fmla="*/ 685569 h 2014347"/>
              <a:gd name="connsiteX0" fmla="*/ 2399 w 2030837"/>
              <a:gd name="connsiteY0" fmla="*/ 685569 h 2039674"/>
              <a:gd name="connsiteX1" fmla="*/ 1602599 w 2030837"/>
              <a:gd name="connsiteY1" fmla="*/ 63269 h 2039674"/>
              <a:gd name="connsiteX2" fmla="*/ 1729599 w 2030837"/>
              <a:gd name="connsiteY2" fmla="*/ 2006369 h 2039674"/>
              <a:gd name="connsiteX3" fmla="*/ 2399 w 2030837"/>
              <a:gd name="connsiteY3" fmla="*/ 685569 h 2039674"/>
              <a:gd name="connsiteX0" fmla="*/ 2399 w 2081402"/>
              <a:gd name="connsiteY0" fmla="*/ 685569 h 2039674"/>
              <a:gd name="connsiteX1" fmla="*/ 1602599 w 2081402"/>
              <a:gd name="connsiteY1" fmla="*/ 63269 h 2039674"/>
              <a:gd name="connsiteX2" fmla="*/ 1729599 w 2081402"/>
              <a:gd name="connsiteY2" fmla="*/ 2006369 h 2039674"/>
              <a:gd name="connsiteX3" fmla="*/ 2399 w 2081402"/>
              <a:gd name="connsiteY3" fmla="*/ 685569 h 203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402" h="2039674">
                <a:moveTo>
                  <a:pt x="2399" y="685569"/>
                </a:moveTo>
                <a:cubicBezTo>
                  <a:pt x="65215" y="232941"/>
                  <a:pt x="1314732" y="-156864"/>
                  <a:pt x="1602599" y="63269"/>
                </a:cubicBezTo>
                <a:cubicBezTo>
                  <a:pt x="2072448" y="452361"/>
                  <a:pt x="2333377" y="1767705"/>
                  <a:pt x="1729599" y="2006369"/>
                </a:cubicBezTo>
                <a:cubicBezTo>
                  <a:pt x="1125821" y="2245033"/>
                  <a:pt x="-60417" y="1138197"/>
                  <a:pt x="2399" y="68556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042FD2AF-0E5C-4984-85CF-79B128991257}"/>
              </a:ext>
            </a:extLst>
          </p:cNvPr>
          <p:cNvSpPr/>
          <p:nvPr/>
        </p:nvSpPr>
        <p:spPr>
          <a:xfrm rot="5223700">
            <a:off x="3433013" y="1660351"/>
            <a:ext cx="2169585" cy="2666896"/>
          </a:xfrm>
          <a:custGeom>
            <a:avLst/>
            <a:gdLst>
              <a:gd name="connsiteX0" fmla="*/ 249 w 1879951"/>
              <a:gd name="connsiteY0" fmla="*/ 675128 h 2003055"/>
              <a:gd name="connsiteX1" fmla="*/ 1600449 w 1879951"/>
              <a:gd name="connsiteY1" fmla="*/ 52828 h 2003055"/>
              <a:gd name="connsiteX2" fmla="*/ 1727449 w 1879951"/>
              <a:gd name="connsiteY2" fmla="*/ 1995928 h 2003055"/>
              <a:gd name="connsiteX3" fmla="*/ 249 w 1879951"/>
              <a:gd name="connsiteY3" fmla="*/ 675128 h 2003055"/>
              <a:gd name="connsiteX0" fmla="*/ 1885 w 1881587"/>
              <a:gd name="connsiteY0" fmla="*/ 685569 h 2014347"/>
              <a:gd name="connsiteX1" fmla="*/ 1602085 w 1881587"/>
              <a:gd name="connsiteY1" fmla="*/ 63269 h 2014347"/>
              <a:gd name="connsiteX2" fmla="*/ 1729085 w 1881587"/>
              <a:gd name="connsiteY2" fmla="*/ 2006369 h 2014347"/>
              <a:gd name="connsiteX3" fmla="*/ 1885 w 1881587"/>
              <a:gd name="connsiteY3" fmla="*/ 685569 h 2014347"/>
              <a:gd name="connsiteX0" fmla="*/ 2399 w 2030837"/>
              <a:gd name="connsiteY0" fmla="*/ 685569 h 2039674"/>
              <a:gd name="connsiteX1" fmla="*/ 1602599 w 2030837"/>
              <a:gd name="connsiteY1" fmla="*/ 63269 h 2039674"/>
              <a:gd name="connsiteX2" fmla="*/ 1729599 w 2030837"/>
              <a:gd name="connsiteY2" fmla="*/ 2006369 h 2039674"/>
              <a:gd name="connsiteX3" fmla="*/ 2399 w 2030837"/>
              <a:gd name="connsiteY3" fmla="*/ 685569 h 2039674"/>
              <a:gd name="connsiteX0" fmla="*/ 2399 w 2081402"/>
              <a:gd name="connsiteY0" fmla="*/ 685569 h 2039674"/>
              <a:gd name="connsiteX1" fmla="*/ 1602599 w 2081402"/>
              <a:gd name="connsiteY1" fmla="*/ 63269 h 2039674"/>
              <a:gd name="connsiteX2" fmla="*/ 1729599 w 2081402"/>
              <a:gd name="connsiteY2" fmla="*/ 2006369 h 2039674"/>
              <a:gd name="connsiteX3" fmla="*/ 2399 w 2081402"/>
              <a:gd name="connsiteY3" fmla="*/ 685569 h 203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402" h="2039674">
                <a:moveTo>
                  <a:pt x="2399" y="685569"/>
                </a:moveTo>
                <a:cubicBezTo>
                  <a:pt x="65215" y="232941"/>
                  <a:pt x="1314732" y="-156864"/>
                  <a:pt x="1602599" y="63269"/>
                </a:cubicBezTo>
                <a:cubicBezTo>
                  <a:pt x="2072448" y="452361"/>
                  <a:pt x="2333377" y="1767705"/>
                  <a:pt x="1729599" y="2006369"/>
                </a:cubicBezTo>
                <a:cubicBezTo>
                  <a:pt x="1125821" y="2245033"/>
                  <a:pt x="-60417" y="1138197"/>
                  <a:pt x="2399" y="68556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6AC784AF-0C93-4F6A-BB20-E894DF4A964B}"/>
              </a:ext>
            </a:extLst>
          </p:cNvPr>
          <p:cNvSpPr/>
          <p:nvPr/>
        </p:nvSpPr>
        <p:spPr>
          <a:xfrm rot="5223700">
            <a:off x="686765" y="1634951"/>
            <a:ext cx="2169585" cy="2666896"/>
          </a:xfrm>
          <a:custGeom>
            <a:avLst/>
            <a:gdLst>
              <a:gd name="connsiteX0" fmla="*/ 249 w 1879951"/>
              <a:gd name="connsiteY0" fmla="*/ 675128 h 2003055"/>
              <a:gd name="connsiteX1" fmla="*/ 1600449 w 1879951"/>
              <a:gd name="connsiteY1" fmla="*/ 52828 h 2003055"/>
              <a:gd name="connsiteX2" fmla="*/ 1727449 w 1879951"/>
              <a:gd name="connsiteY2" fmla="*/ 1995928 h 2003055"/>
              <a:gd name="connsiteX3" fmla="*/ 249 w 1879951"/>
              <a:gd name="connsiteY3" fmla="*/ 675128 h 2003055"/>
              <a:gd name="connsiteX0" fmla="*/ 1885 w 1881587"/>
              <a:gd name="connsiteY0" fmla="*/ 685569 h 2014347"/>
              <a:gd name="connsiteX1" fmla="*/ 1602085 w 1881587"/>
              <a:gd name="connsiteY1" fmla="*/ 63269 h 2014347"/>
              <a:gd name="connsiteX2" fmla="*/ 1729085 w 1881587"/>
              <a:gd name="connsiteY2" fmla="*/ 2006369 h 2014347"/>
              <a:gd name="connsiteX3" fmla="*/ 1885 w 1881587"/>
              <a:gd name="connsiteY3" fmla="*/ 685569 h 2014347"/>
              <a:gd name="connsiteX0" fmla="*/ 2399 w 2030837"/>
              <a:gd name="connsiteY0" fmla="*/ 685569 h 2039674"/>
              <a:gd name="connsiteX1" fmla="*/ 1602599 w 2030837"/>
              <a:gd name="connsiteY1" fmla="*/ 63269 h 2039674"/>
              <a:gd name="connsiteX2" fmla="*/ 1729599 w 2030837"/>
              <a:gd name="connsiteY2" fmla="*/ 2006369 h 2039674"/>
              <a:gd name="connsiteX3" fmla="*/ 2399 w 2030837"/>
              <a:gd name="connsiteY3" fmla="*/ 685569 h 2039674"/>
              <a:gd name="connsiteX0" fmla="*/ 2399 w 2081402"/>
              <a:gd name="connsiteY0" fmla="*/ 685569 h 2039674"/>
              <a:gd name="connsiteX1" fmla="*/ 1602599 w 2081402"/>
              <a:gd name="connsiteY1" fmla="*/ 63269 h 2039674"/>
              <a:gd name="connsiteX2" fmla="*/ 1729599 w 2081402"/>
              <a:gd name="connsiteY2" fmla="*/ 2006369 h 2039674"/>
              <a:gd name="connsiteX3" fmla="*/ 2399 w 2081402"/>
              <a:gd name="connsiteY3" fmla="*/ 685569 h 203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402" h="2039674">
                <a:moveTo>
                  <a:pt x="2399" y="685569"/>
                </a:moveTo>
                <a:cubicBezTo>
                  <a:pt x="65215" y="232941"/>
                  <a:pt x="1314732" y="-156864"/>
                  <a:pt x="1602599" y="63269"/>
                </a:cubicBezTo>
                <a:cubicBezTo>
                  <a:pt x="2072448" y="452361"/>
                  <a:pt x="2333377" y="1767705"/>
                  <a:pt x="1729599" y="2006369"/>
                </a:cubicBezTo>
                <a:cubicBezTo>
                  <a:pt x="1125821" y="2245033"/>
                  <a:pt x="-60417" y="1138197"/>
                  <a:pt x="2399" y="68556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6BC0C9D-7022-413A-9AB5-38D156E13DE4}"/>
              </a:ext>
            </a:extLst>
          </p:cNvPr>
          <p:cNvSpPr/>
          <p:nvPr/>
        </p:nvSpPr>
        <p:spPr>
          <a:xfrm rot="5223700">
            <a:off x="9162104" y="1643874"/>
            <a:ext cx="2169585" cy="2666896"/>
          </a:xfrm>
          <a:custGeom>
            <a:avLst/>
            <a:gdLst>
              <a:gd name="connsiteX0" fmla="*/ 249 w 1879951"/>
              <a:gd name="connsiteY0" fmla="*/ 675128 h 2003055"/>
              <a:gd name="connsiteX1" fmla="*/ 1600449 w 1879951"/>
              <a:gd name="connsiteY1" fmla="*/ 52828 h 2003055"/>
              <a:gd name="connsiteX2" fmla="*/ 1727449 w 1879951"/>
              <a:gd name="connsiteY2" fmla="*/ 1995928 h 2003055"/>
              <a:gd name="connsiteX3" fmla="*/ 249 w 1879951"/>
              <a:gd name="connsiteY3" fmla="*/ 675128 h 2003055"/>
              <a:gd name="connsiteX0" fmla="*/ 1885 w 1881587"/>
              <a:gd name="connsiteY0" fmla="*/ 685569 h 2014347"/>
              <a:gd name="connsiteX1" fmla="*/ 1602085 w 1881587"/>
              <a:gd name="connsiteY1" fmla="*/ 63269 h 2014347"/>
              <a:gd name="connsiteX2" fmla="*/ 1729085 w 1881587"/>
              <a:gd name="connsiteY2" fmla="*/ 2006369 h 2014347"/>
              <a:gd name="connsiteX3" fmla="*/ 1885 w 1881587"/>
              <a:gd name="connsiteY3" fmla="*/ 685569 h 2014347"/>
              <a:gd name="connsiteX0" fmla="*/ 2399 w 2030837"/>
              <a:gd name="connsiteY0" fmla="*/ 685569 h 2039674"/>
              <a:gd name="connsiteX1" fmla="*/ 1602599 w 2030837"/>
              <a:gd name="connsiteY1" fmla="*/ 63269 h 2039674"/>
              <a:gd name="connsiteX2" fmla="*/ 1729599 w 2030837"/>
              <a:gd name="connsiteY2" fmla="*/ 2006369 h 2039674"/>
              <a:gd name="connsiteX3" fmla="*/ 2399 w 2030837"/>
              <a:gd name="connsiteY3" fmla="*/ 685569 h 2039674"/>
              <a:gd name="connsiteX0" fmla="*/ 2399 w 2081402"/>
              <a:gd name="connsiteY0" fmla="*/ 685569 h 2039674"/>
              <a:gd name="connsiteX1" fmla="*/ 1602599 w 2081402"/>
              <a:gd name="connsiteY1" fmla="*/ 63269 h 2039674"/>
              <a:gd name="connsiteX2" fmla="*/ 1729599 w 2081402"/>
              <a:gd name="connsiteY2" fmla="*/ 2006369 h 2039674"/>
              <a:gd name="connsiteX3" fmla="*/ 2399 w 2081402"/>
              <a:gd name="connsiteY3" fmla="*/ 685569 h 203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402" h="2039674">
                <a:moveTo>
                  <a:pt x="2399" y="685569"/>
                </a:moveTo>
                <a:cubicBezTo>
                  <a:pt x="65215" y="232941"/>
                  <a:pt x="1314732" y="-156864"/>
                  <a:pt x="1602599" y="63269"/>
                </a:cubicBezTo>
                <a:cubicBezTo>
                  <a:pt x="2072448" y="452361"/>
                  <a:pt x="2333377" y="1767705"/>
                  <a:pt x="1729599" y="2006369"/>
                </a:cubicBezTo>
                <a:cubicBezTo>
                  <a:pt x="1125821" y="2245033"/>
                  <a:pt x="-60417" y="1138197"/>
                  <a:pt x="2399" y="685569"/>
                </a:cubicBezTo>
                <a:close/>
              </a:path>
            </a:pathLst>
          </a:custGeom>
          <a:gradFill>
            <a:gsLst>
              <a:gs pos="27000">
                <a:srgbClr val="0082B0"/>
              </a:gs>
              <a:gs pos="100000">
                <a:srgbClr val="00B0F0">
                  <a:alpha val="94000"/>
                </a:srgbClr>
              </a:gs>
            </a:gsLst>
            <a:lin ang="11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16CB0F6-BC67-4D13-9D12-AA3686DBF137}"/>
              </a:ext>
            </a:extLst>
          </p:cNvPr>
          <p:cNvSpPr/>
          <p:nvPr/>
        </p:nvSpPr>
        <p:spPr>
          <a:xfrm rot="5223700">
            <a:off x="6308357" y="1697897"/>
            <a:ext cx="2169585" cy="2666896"/>
          </a:xfrm>
          <a:custGeom>
            <a:avLst/>
            <a:gdLst>
              <a:gd name="connsiteX0" fmla="*/ 249 w 1879951"/>
              <a:gd name="connsiteY0" fmla="*/ 675128 h 2003055"/>
              <a:gd name="connsiteX1" fmla="*/ 1600449 w 1879951"/>
              <a:gd name="connsiteY1" fmla="*/ 52828 h 2003055"/>
              <a:gd name="connsiteX2" fmla="*/ 1727449 w 1879951"/>
              <a:gd name="connsiteY2" fmla="*/ 1995928 h 2003055"/>
              <a:gd name="connsiteX3" fmla="*/ 249 w 1879951"/>
              <a:gd name="connsiteY3" fmla="*/ 675128 h 2003055"/>
              <a:gd name="connsiteX0" fmla="*/ 1885 w 1881587"/>
              <a:gd name="connsiteY0" fmla="*/ 685569 h 2014347"/>
              <a:gd name="connsiteX1" fmla="*/ 1602085 w 1881587"/>
              <a:gd name="connsiteY1" fmla="*/ 63269 h 2014347"/>
              <a:gd name="connsiteX2" fmla="*/ 1729085 w 1881587"/>
              <a:gd name="connsiteY2" fmla="*/ 2006369 h 2014347"/>
              <a:gd name="connsiteX3" fmla="*/ 1885 w 1881587"/>
              <a:gd name="connsiteY3" fmla="*/ 685569 h 2014347"/>
              <a:gd name="connsiteX0" fmla="*/ 2399 w 2030837"/>
              <a:gd name="connsiteY0" fmla="*/ 685569 h 2039674"/>
              <a:gd name="connsiteX1" fmla="*/ 1602599 w 2030837"/>
              <a:gd name="connsiteY1" fmla="*/ 63269 h 2039674"/>
              <a:gd name="connsiteX2" fmla="*/ 1729599 w 2030837"/>
              <a:gd name="connsiteY2" fmla="*/ 2006369 h 2039674"/>
              <a:gd name="connsiteX3" fmla="*/ 2399 w 2030837"/>
              <a:gd name="connsiteY3" fmla="*/ 685569 h 2039674"/>
              <a:gd name="connsiteX0" fmla="*/ 2399 w 2081402"/>
              <a:gd name="connsiteY0" fmla="*/ 685569 h 2039674"/>
              <a:gd name="connsiteX1" fmla="*/ 1602599 w 2081402"/>
              <a:gd name="connsiteY1" fmla="*/ 63269 h 2039674"/>
              <a:gd name="connsiteX2" fmla="*/ 1729599 w 2081402"/>
              <a:gd name="connsiteY2" fmla="*/ 2006369 h 2039674"/>
              <a:gd name="connsiteX3" fmla="*/ 2399 w 2081402"/>
              <a:gd name="connsiteY3" fmla="*/ 685569 h 203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402" h="2039674">
                <a:moveTo>
                  <a:pt x="2399" y="685569"/>
                </a:moveTo>
                <a:cubicBezTo>
                  <a:pt x="65215" y="232941"/>
                  <a:pt x="1314732" y="-156864"/>
                  <a:pt x="1602599" y="63269"/>
                </a:cubicBezTo>
                <a:cubicBezTo>
                  <a:pt x="2072448" y="452361"/>
                  <a:pt x="2333377" y="1767705"/>
                  <a:pt x="1729599" y="2006369"/>
                </a:cubicBezTo>
                <a:cubicBezTo>
                  <a:pt x="1125821" y="2245033"/>
                  <a:pt x="-60417" y="1138197"/>
                  <a:pt x="2399" y="685569"/>
                </a:cubicBezTo>
                <a:close/>
              </a:path>
            </a:pathLst>
          </a:custGeom>
          <a:gradFill>
            <a:gsLst>
              <a:gs pos="27000">
                <a:srgbClr val="0082B0"/>
              </a:gs>
              <a:gs pos="100000">
                <a:srgbClr val="00B0F0">
                  <a:alpha val="94000"/>
                </a:srgbClr>
              </a:gs>
            </a:gsLst>
            <a:lin ang="11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30B7C9A8-2164-4868-B25F-E1719A19294F}"/>
              </a:ext>
            </a:extLst>
          </p:cNvPr>
          <p:cNvSpPr/>
          <p:nvPr/>
        </p:nvSpPr>
        <p:spPr>
          <a:xfrm rot="5223700">
            <a:off x="3504959" y="1723297"/>
            <a:ext cx="2169585" cy="2666896"/>
          </a:xfrm>
          <a:custGeom>
            <a:avLst/>
            <a:gdLst>
              <a:gd name="connsiteX0" fmla="*/ 249 w 1879951"/>
              <a:gd name="connsiteY0" fmla="*/ 675128 h 2003055"/>
              <a:gd name="connsiteX1" fmla="*/ 1600449 w 1879951"/>
              <a:gd name="connsiteY1" fmla="*/ 52828 h 2003055"/>
              <a:gd name="connsiteX2" fmla="*/ 1727449 w 1879951"/>
              <a:gd name="connsiteY2" fmla="*/ 1995928 h 2003055"/>
              <a:gd name="connsiteX3" fmla="*/ 249 w 1879951"/>
              <a:gd name="connsiteY3" fmla="*/ 675128 h 2003055"/>
              <a:gd name="connsiteX0" fmla="*/ 1885 w 1881587"/>
              <a:gd name="connsiteY0" fmla="*/ 685569 h 2014347"/>
              <a:gd name="connsiteX1" fmla="*/ 1602085 w 1881587"/>
              <a:gd name="connsiteY1" fmla="*/ 63269 h 2014347"/>
              <a:gd name="connsiteX2" fmla="*/ 1729085 w 1881587"/>
              <a:gd name="connsiteY2" fmla="*/ 2006369 h 2014347"/>
              <a:gd name="connsiteX3" fmla="*/ 1885 w 1881587"/>
              <a:gd name="connsiteY3" fmla="*/ 685569 h 2014347"/>
              <a:gd name="connsiteX0" fmla="*/ 2399 w 2030837"/>
              <a:gd name="connsiteY0" fmla="*/ 685569 h 2039674"/>
              <a:gd name="connsiteX1" fmla="*/ 1602599 w 2030837"/>
              <a:gd name="connsiteY1" fmla="*/ 63269 h 2039674"/>
              <a:gd name="connsiteX2" fmla="*/ 1729599 w 2030837"/>
              <a:gd name="connsiteY2" fmla="*/ 2006369 h 2039674"/>
              <a:gd name="connsiteX3" fmla="*/ 2399 w 2030837"/>
              <a:gd name="connsiteY3" fmla="*/ 685569 h 2039674"/>
              <a:gd name="connsiteX0" fmla="*/ 2399 w 2081402"/>
              <a:gd name="connsiteY0" fmla="*/ 685569 h 2039674"/>
              <a:gd name="connsiteX1" fmla="*/ 1602599 w 2081402"/>
              <a:gd name="connsiteY1" fmla="*/ 63269 h 2039674"/>
              <a:gd name="connsiteX2" fmla="*/ 1729599 w 2081402"/>
              <a:gd name="connsiteY2" fmla="*/ 2006369 h 2039674"/>
              <a:gd name="connsiteX3" fmla="*/ 2399 w 2081402"/>
              <a:gd name="connsiteY3" fmla="*/ 685569 h 203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402" h="2039674">
                <a:moveTo>
                  <a:pt x="2399" y="685569"/>
                </a:moveTo>
                <a:cubicBezTo>
                  <a:pt x="65215" y="232941"/>
                  <a:pt x="1314732" y="-156864"/>
                  <a:pt x="1602599" y="63269"/>
                </a:cubicBezTo>
                <a:cubicBezTo>
                  <a:pt x="2072448" y="452361"/>
                  <a:pt x="2333377" y="1767705"/>
                  <a:pt x="1729599" y="2006369"/>
                </a:cubicBezTo>
                <a:cubicBezTo>
                  <a:pt x="1125821" y="2245033"/>
                  <a:pt x="-60417" y="1138197"/>
                  <a:pt x="2399" y="685569"/>
                </a:cubicBezTo>
                <a:close/>
              </a:path>
            </a:pathLst>
          </a:custGeom>
          <a:gradFill>
            <a:gsLst>
              <a:gs pos="27000">
                <a:srgbClr val="0082B0"/>
              </a:gs>
              <a:gs pos="100000">
                <a:srgbClr val="00B0F0">
                  <a:alpha val="94000"/>
                </a:srgbClr>
              </a:gs>
            </a:gsLst>
            <a:lin ang="11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F6A2FD3E-FB9A-4B52-B7C0-B3EB56DB18F7}"/>
              </a:ext>
            </a:extLst>
          </p:cNvPr>
          <p:cNvSpPr/>
          <p:nvPr/>
        </p:nvSpPr>
        <p:spPr>
          <a:xfrm rot="5223700">
            <a:off x="758711" y="1697897"/>
            <a:ext cx="2169585" cy="2666896"/>
          </a:xfrm>
          <a:custGeom>
            <a:avLst/>
            <a:gdLst>
              <a:gd name="connsiteX0" fmla="*/ 249 w 1879951"/>
              <a:gd name="connsiteY0" fmla="*/ 675128 h 2003055"/>
              <a:gd name="connsiteX1" fmla="*/ 1600449 w 1879951"/>
              <a:gd name="connsiteY1" fmla="*/ 52828 h 2003055"/>
              <a:gd name="connsiteX2" fmla="*/ 1727449 w 1879951"/>
              <a:gd name="connsiteY2" fmla="*/ 1995928 h 2003055"/>
              <a:gd name="connsiteX3" fmla="*/ 249 w 1879951"/>
              <a:gd name="connsiteY3" fmla="*/ 675128 h 2003055"/>
              <a:gd name="connsiteX0" fmla="*/ 1885 w 1881587"/>
              <a:gd name="connsiteY0" fmla="*/ 685569 h 2014347"/>
              <a:gd name="connsiteX1" fmla="*/ 1602085 w 1881587"/>
              <a:gd name="connsiteY1" fmla="*/ 63269 h 2014347"/>
              <a:gd name="connsiteX2" fmla="*/ 1729085 w 1881587"/>
              <a:gd name="connsiteY2" fmla="*/ 2006369 h 2014347"/>
              <a:gd name="connsiteX3" fmla="*/ 1885 w 1881587"/>
              <a:gd name="connsiteY3" fmla="*/ 685569 h 2014347"/>
              <a:gd name="connsiteX0" fmla="*/ 2399 w 2030837"/>
              <a:gd name="connsiteY0" fmla="*/ 685569 h 2039674"/>
              <a:gd name="connsiteX1" fmla="*/ 1602599 w 2030837"/>
              <a:gd name="connsiteY1" fmla="*/ 63269 h 2039674"/>
              <a:gd name="connsiteX2" fmla="*/ 1729599 w 2030837"/>
              <a:gd name="connsiteY2" fmla="*/ 2006369 h 2039674"/>
              <a:gd name="connsiteX3" fmla="*/ 2399 w 2030837"/>
              <a:gd name="connsiteY3" fmla="*/ 685569 h 2039674"/>
              <a:gd name="connsiteX0" fmla="*/ 2399 w 2081402"/>
              <a:gd name="connsiteY0" fmla="*/ 685569 h 2039674"/>
              <a:gd name="connsiteX1" fmla="*/ 1602599 w 2081402"/>
              <a:gd name="connsiteY1" fmla="*/ 63269 h 2039674"/>
              <a:gd name="connsiteX2" fmla="*/ 1729599 w 2081402"/>
              <a:gd name="connsiteY2" fmla="*/ 2006369 h 2039674"/>
              <a:gd name="connsiteX3" fmla="*/ 2399 w 2081402"/>
              <a:gd name="connsiteY3" fmla="*/ 685569 h 203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402" h="2039674">
                <a:moveTo>
                  <a:pt x="2399" y="685569"/>
                </a:moveTo>
                <a:cubicBezTo>
                  <a:pt x="65215" y="232941"/>
                  <a:pt x="1314732" y="-156864"/>
                  <a:pt x="1602599" y="63269"/>
                </a:cubicBezTo>
                <a:cubicBezTo>
                  <a:pt x="2072448" y="452361"/>
                  <a:pt x="2333377" y="1767705"/>
                  <a:pt x="1729599" y="2006369"/>
                </a:cubicBezTo>
                <a:cubicBezTo>
                  <a:pt x="1125821" y="2245033"/>
                  <a:pt x="-60417" y="1138197"/>
                  <a:pt x="2399" y="685569"/>
                </a:cubicBezTo>
                <a:close/>
              </a:path>
            </a:pathLst>
          </a:custGeom>
          <a:gradFill>
            <a:gsLst>
              <a:gs pos="27000">
                <a:srgbClr val="0082B0"/>
              </a:gs>
              <a:gs pos="100000">
                <a:srgbClr val="00B0F0">
                  <a:alpha val="94000"/>
                </a:srgbClr>
              </a:gs>
            </a:gsLst>
            <a:lin ang="11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9221722-E52A-4B67-ADC2-557AF6721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5" r="29358" b="27861"/>
          <a:stretch/>
        </p:blipFill>
        <p:spPr>
          <a:xfrm>
            <a:off x="9061498" y="1125322"/>
            <a:ext cx="2174780" cy="2957251"/>
          </a:xfrm>
          <a:custGeom>
            <a:avLst/>
            <a:gdLst>
              <a:gd name="connsiteX0" fmla="*/ 692248 w 2174780"/>
              <a:gd name="connsiteY0" fmla="*/ 0 h 2957251"/>
              <a:gd name="connsiteX1" fmla="*/ 2174780 w 2174780"/>
              <a:gd name="connsiteY1" fmla="*/ 0 h 2957251"/>
              <a:gd name="connsiteX2" fmla="*/ 2174780 w 2174780"/>
              <a:gd name="connsiteY2" fmla="*/ 2588605 h 2957251"/>
              <a:gd name="connsiteX3" fmla="*/ 2081101 w 2174780"/>
              <a:gd name="connsiteY3" fmla="*/ 2640841 h 2957251"/>
              <a:gd name="connsiteX4" fmla="*/ 13792 w 2174780"/>
              <a:gd name="connsiteY4" fmla="*/ 2738919 h 2957251"/>
              <a:gd name="connsiteX5" fmla="*/ 0 w 2174780"/>
              <a:gd name="connsiteY5" fmla="*/ 2723417 h 2957251"/>
              <a:gd name="connsiteX6" fmla="*/ 0 w 2174780"/>
              <a:gd name="connsiteY6" fmla="*/ 1995805 h 2957251"/>
              <a:gd name="connsiteX7" fmla="*/ 64117 w 2174780"/>
              <a:gd name="connsiteY7" fmla="*/ 1879417 h 2957251"/>
              <a:gd name="connsiteX8" fmla="*/ 263157 w 2174780"/>
              <a:gd name="connsiteY8" fmla="*/ 1602240 h 2957251"/>
              <a:gd name="connsiteX9" fmla="*/ 316417 w 2174780"/>
              <a:gd name="connsiteY9" fmla="*/ 1541927 h 2957251"/>
              <a:gd name="connsiteX10" fmla="*/ 250152 w 2174780"/>
              <a:gd name="connsiteY10" fmla="*/ 1483030 h 2957251"/>
              <a:gd name="connsiteX11" fmla="*/ 21148 w 2174780"/>
              <a:gd name="connsiteY11" fmla="*/ 1125649 h 2957251"/>
              <a:gd name="connsiteX12" fmla="*/ 0 w 2174780"/>
              <a:gd name="connsiteY12" fmla="*/ 1049432 h 2957251"/>
              <a:gd name="connsiteX13" fmla="*/ 0 w 2174780"/>
              <a:gd name="connsiteY13" fmla="*/ 705425 h 2957251"/>
              <a:gd name="connsiteX14" fmla="*/ 4217 w 2174780"/>
              <a:gd name="connsiteY14" fmla="*/ 683104 h 2957251"/>
              <a:gd name="connsiteX15" fmla="*/ 501414 w 2174780"/>
              <a:gd name="connsiteY15" fmla="*/ 83675 h 295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74780" h="2957251">
                <a:moveTo>
                  <a:pt x="692248" y="0"/>
                </a:moveTo>
                <a:lnTo>
                  <a:pt x="2174780" y="0"/>
                </a:lnTo>
                <a:lnTo>
                  <a:pt x="2174780" y="2588605"/>
                </a:lnTo>
                <a:lnTo>
                  <a:pt x="2081101" y="2640841"/>
                </a:lnTo>
                <a:cubicBezTo>
                  <a:pt x="1443603" y="2961987"/>
                  <a:pt x="391635" y="3109559"/>
                  <a:pt x="13792" y="2738919"/>
                </a:cubicBezTo>
                <a:lnTo>
                  <a:pt x="0" y="2723417"/>
                </a:lnTo>
                <a:lnTo>
                  <a:pt x="0" y="1995805"/>
                </a:lnTo>
                <a:lnTo>
                  <a:pt x="64117" y="1879417"/>
                </a:lnTo>
                <a:cubicBezTo>
                  <a:pt x="120780" y="1786457"/>
                  <a:pt x="188223" y="1693175"/>
                  <a:pt x="263157" y="1602240"/>
                </a:cubicBezTo>
                <a:lnTo>
                  <a:pt x="316417" y="1541927"/>
                </a:lnTo>
                <a:lnTo>
                  <a:pt x="250152" y="1483030"/>
                </a:lnTo>
                <a:cubicBezTo>
                  <a:pt x="144750" y="1379856"/>
                  <a:pt x="65650" y="1258496"/>
                  <a:pt x="21148" y="1125649"/>
                </a:cubicBezTo>
                <a:lnTo>
                  <a:pt x="0" y="1049432"/>
                </a:lnTo>
                <a:lnTo>
                  <a:pt x="0" y="705425"/>
                </a:lnTo>
                <a:lnTo>
                  <a:pt x="4217" y="683104"/>
                </a:lnTo>
                <a:cubicBezTo>
                  <a:pt x="67208" y="434434"/>
                  <a:pt x="249843" y="220970"/>
                  <a:pt x="501414" y="83675"/>
                </a:cubicBez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910DCEC-A8A9-4D61-9E18-767F3E3CFC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0" t="2801" r="21994" b="29835"/>
          <a:stretch/>
        </p:blipFill>
        <p:spPr>
          <a:xfrm>
            <a:off x="834278" y="1295537"/>
            <a:ext cx="1689270" cy="2841057"/>
          </a:xfrm>
          <a:custGeom>
            <a:avLst/>
            <a:gdLst>
              <a:gd name="connsiteX0" fmla="*/ 862907 w 1689270"/>
              <a:gd name="connsiteY0" fmla="*/ 0 h 2841057"/>
              <a:gd name="connsiteX1" fmla="*/ 1689270 w 1689270"/>
              <a:gd name="connsiteY1" fmla="*/ 0 h 2841057"/>
              <a:gd name="connsiteX2" fmla="*/ 1689270 w 1689270"/>
              <a:gd name="connsiteY2" fmla="*/ 2619280 h 2841057"/>
              <a:gd name="connsiteX3" fmla="*/ 1556676 w 1689270"/>
              <a:gd name="connsiteY3" fmla="*/ 2669161 h 2841057"/>
              <a:gd name="connsiteX4" fmla="*/ 77673 w 1689270"/>
              <a:gd name="connsiteY4" fmla="*/ 2766457 h 2841057"/>
              <a:gd name="connsiteX5" fmla="*/ 0 w 1689270"/>
              <a:gd name="connsiteY5" fmla="*/ 2730220 h 2841057"/>
              <a:gd name="connsiteX6" fmla="*/ 0 w 1689270"/>
              <a:gd name="connsiteY6" fmla="*/ 254024 h 2841057"/>
              <a:gd name="connsiteX7" fmla="*/ 58396 w 1689270"/>
              <a:gd name="connsiteY7" fmla="*/ 214589 h 2841057"/>
              <a:gd name="connsiteX8" fmla="*/ 862907 w 1689270"/>
              <a:gd name="connsiteY8" fmla="*/ 0 h 284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9270" h="2841057">
                <a:moveTo>
                  <a:pt x="862907" y="0"/>
                </a:moveTo>
                <a:lnTo>
                  <a:pt x="1689270" y="0"/>
                </a:lnTo>
                <a:lnTo>
                  <a:pt x="1689270" y="2619280"/>
                </a:lnTo>
                <a:lnTo>
                  <a:pt x="1556676" y="2669161"/>
                </a:lnTo>
                <a:cubicBezTo>
                  <a:pt x="1059732" y="2838304"/>
                  <a:pt x="459215" y="2904774"/>
                  <a:pt x="77673" y="2766457"/>
                </a:cubicBezTo>
                <a:lnTo>
                  <a:pt x="0" y="2730220"/>
                </a:lnTo>
                <a:lnTo>
                  <a:pt x="0" y="254024"/>
                </a:lnTo>
                <a:lnTo>
                  <a:pt x="58396" y="214589"/>
                </a:lnTo>
                <a:cubicBezTo>
                  <a:pt x="277023" y="80531"/>
                  <a:pt x="557308" y="0"/>
                  <a:pt x="862907" y="0"/>
                </a:cubicBezTo>
                <a:close/>
              </a:path>
            </a:pathLst>
          </a:cu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55646D5-430F-4F94-A983-0422BE3D22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2" t="21878" r="27273" b="34384"/>
          <a:stretch/>
        </p:blipFill>
        <p:spPr>
          <a:xfrm>
            <a:off x="6451860" y="1271220"/>
            <a:ext cx="1882578" cy="2865374"/>
          </a:xfrm>
          <a:custGeom>
            <a:avLst/>
            <a:gdLst>
              <a:gd name="connsiteX0" fmla="*/ 236648 w 1882578"/>
              <a:gd name="connsiteY0" fmla="*/ 0 h 2865374"/>
              <a:gd name="connsiteX1" fmla="*/ 1882578 w 1882578"/>
              <a:gd name="connsiteY1" fmla="*/ 0 h 2865374"/>
              <a:gd name="connsiteX2" fmla="*/ 1882578 w 1882578"/>
              <a:gd name="connsiteY2" fmla="*/ 2519598 h 2865374"/>
              <a:gd name="connsiteX3" fmla="*/ 1829913 w 1882578"/>
              <a:gd name="connsiteY3" fmla="*/ 2548964 h 2865374"/>
              <a:gd name="connsiteX4" fmla="*/ 2663 w 1882578"/>
              <a:gd name="connsiteY4" fmla="*/ 2790773 h 2865374"/>
              <a:gd name="connsiteX5" fmla="*/ 0 w 1882578"/>
              <a:gd name="connsiteY5" fmla="*/ 2789531 h 2865374"/>
              <a:gd name="connsiteX6" fmla="*/ 0 w 1882578"/>
              <a:gd name="connsiteY6" fmla="*/ 1525872 h 2865374"/>
              <a:gd name="connsiteX7" fmla="*/ 11970 w 1882578"/>
              <a:gd name="connsiteY7" fmla="*/ 1510363 h 2865374"/>
              <a:gd name="connsiteX8" fmla="*/ 65229 w 1882578"/>
              <a:gd name="connsiteY8" fmla="*/ 1450050 h 2865374"/>
              <a:gd name="connsiteX9" fmla="*/ 0 w 1882578"/>
              <a:gd name="connsiteY9" fmla="*/ 1392073 h 2865374"/>
              <a:gd name="connsiteX10" fmla="*/ 0 w 1882578"/>
              <a:gd name="connsiteY10" fmla="*/ 175309 h 2865374"/>
              <a:gd name="connsiteX11" fmla="*/ 75266 w 1882578"/>
              <a:gd name="connsiteY11" fmla="*/ 108411 h 2865374"/>
              <a:gd name="connsiteX12" fmla="*/ 159217 w 1882578"/>
              <a:gd name="connsiteY12" fmla="*/ 46774 h 286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2578" h="2865374">
                <a:moveTo>
                  <a:pt x="236648" y="0"/>
                </a:moveTo>
                <a:lnTo>
                  <a:pt x="1882578" y="0"/>
                </a:lnTo>
                <a:lnTo>
                  <a:pt x="1882578" y="2519598"/>
                </a:lnTo>
                <a:lnTo>
                  <a:pt x="1829913" y="2548964"/>
                </a:lnTo>
                <a:cubicBezTo>
                  <a:pt x="1298665" y="2816586"/>
                  <a:pt x="479590" y="2963670"/>
                  <a:pt x="2663" y="2790773"/>
                </a:cubicBezTo>
                <a:lnTo>
                  <a:pt x="0" y="2789531"/>
                </a:lnTo>
                <a:lnTo>
                  <a:pt x="0" y="1525872"/>
                </a:lnTo>
                <a:lnTo>
                  <a:pt x="11970" y="1510363"/>
                </a:lnTo>
                <a:lnTo>
                  <a:pt x="65229" y="1450050"/>
                </a:lnTo>
                <a:lnTo>
                  <a:pt x="0" y="1392073"/>
                </a:lnTo>
                <a:lnTo>
                  <a:pt x="0" y="175309"/>
                </a:lnTo>
                <a:lnTo>
                  <a:pt x="75266" y="108411"/>
                </a:lnTo>
                <a:cubicBezTo>
                  <a:pt x="102008" y="86808"/>
                  <a:pt x="130024" y="66236"/>
                  <a:pt x="159217" y="46774"/>
                </a:cubicBezTo>
                <a:close/>
              </a:path>
            </a:pathLst>
          </a:cu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64B0F69-C5AE-4B70-9097-ACBE9976CF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r="21261" b="44682"/>
          <a:stretch/>
        </p:blipFill>
        <p:spPr>
          <a:xfrm>
            <a:off x="3494652" y="1271223"/>
            <a:ext cx="2254268" cy="2890773"/>
          </a:xfrm>
          <a:custGeom>
            <a:avLst/>
            <a:gdLst>
              <a:gd name="connsiteX0" fmla="*/ 450332 w 2254268"/>
              <a:gd name="connsiteY0" fmla="*/ 0 h 2890773"/>
              <a:gd name="connsiteX1" fmla="*/ 2254267 w 2254268"/>
              <a:gd name="connsiteY1" fmla="*/ 0 h 2890773"/>
              <a:gd name="connsiteX2" fmla="*/ 2254268 w 2254268"/>
              <a:gd name="connsiteY2" fmla="*/ 809090 h 2890773"/>
              <a:gd name="connsiteX3" fmla="*/ 2161366 w 2254268"/>
              <a:gd name="connsiteY3" fmla="*/ 1180815 h 2890773"/>
              <a:gd name="connsiteX4" fmla="*/ 2145053 w 2254268"/>
              <a:gd name="connsiteY4" fmla="*/ 1208171 h 2890773"/>
              <a:gd name="connsiteX5" fmla="*/ 2176113 w 2254268"/>
              <a:gd name="connsiteY5" fmla="*/ 1255831 h 2890773"/>
              <a:gd name="connsiteX6" fmla="*/ 2254268 w 2254268"/>
              <a:gd name="connsiteY6" fmla="*/ 1398575 h 2890773"/>
              <a:gd name="connsiteX7" fmla="*/ 2254268 w 2254268"/>
              <a:gd name="connsiteY7" fmla="*/ 2411839 h 2890773"/>
              <a:gd name="connsiteX8" fmla="*/ 2140909 w 2254268"/>
              <a:gd name="connsiteY8" fmla="*/ 2490660 h 2890773"/>
              <a:gd name="connsiteX9" fmla="*/ 31365 w 2254268"/>
              <a:gd name="connsiteY9" fmla="*/ 2754505 h 2890773"/>
              <a:gd name="connsiteX10" fmla="*/ 0 w 2254268"/>
              <a:gd name="connsiteY10" fmla="*/ 2730645 h 2890773"/>
              <a:gd name="connsiteX11" fmla="*/ 0 w 2254268"/>
              <a:gd name="connsiteY11" fmla="*/ 1773564 h 2890773"/>
              <a:gd name="connsiteX12" fmla="*/ 66483 w 2254268"/>
              <a:gd name="connsiteY12" fmla="*/ 1673591 h 2890773"/>
              <a:gd name="connsiteX13" fmla="*/ 172856 w 2254268"/>
              <a:gd name="connsiteY13" fmla="*/ 1535762 h 2890773"/>
              <a:gd name="connsiteX14" fmla="*/ 226115 w 2254268"/>
              <a:gd name="connsiteY14" fmla="*/ 1475449 h 2890773"/>
              <a:gd name="connsiteX15" fmla="*/ 159851 w 2254268"/>
              <a:gd name="connsiteY15" fmla="*/ 1416552 h 2890773"/>
              <a:gd name="connsiteX16" fmla="*/ 324 w 2254268"/>
              <a:gd name="connsiteY16" fmla="*/ 1212645 h 2890773"/>
              <a:gd name="connsiteX17" fmla="*/ 0 w 2254268"/>
              <a:gd name="connsiteY17" fmla="*/ 1212015 h 2890773"/>
              <a:gd name="connsiteX18" fmla="*/ 0 w 2254268"/>
              <a:gd name="connsiteY18" fmla="*/ 408521 h 2890773"/>
              <a:gd name="connsiteX19" fmla="*/ 32581 w 2254268"/>
              <a:gd name="connsiteY19" fmla="*/ 353885 h 2890773"/>
              <a:gd name="connsiteX20" fmla="*/ 411112 w 2254268"/>
              <a:gd name="connsiteY20" fmla="*/ 17197 h 2890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54268" h="2890773">
                <a:moveTo>
                  <a:pt x="450332" y="0"/>
                </a:moveTo>
                <a:lnTo>
                  <a:pt x="2254267" y="0"/>
                </a:lnTo>
                <a:lnTo>
                  <a:pt x="2254268" y="809090"/>
                </a:lnTo>
                <a:cubicBezTo>
                  <a:pt x="2254268" y="940946"/>
                  <a:pt x="2221188" y="1066561"/>
                  <a:pt x="2161366" y="1180815"/>
                </a:cubicBezTo>
                <a:lnTo>
                  <a:pt x="2145053" y="1208171"/>
                </a:lnTo>
                <a:lnTo>
                  <a:pt x="2176113" y="1255831"/>
                </a:lnTo>
                <a:lnTo>
                  <a:pt x="2254268" y="1398575"/>
                </a:lnTo>
                <a:lnTo>
                  <a:pt x="2254268" y="2411839"/>
                </a:lnTo>
                <a:lnTo>
                  <a:pt x="2140909" y="2490660"/>
                </a:lnTo>
                <a:cubicBezTo>
                  <a:pt x="1580049" y="2838342"/>
                  <a:pt x="514003" y="3041169"/>
                  <a:pt x="31365" y="2754505"/>
                </a:cubicBezTo>
                <a:lnTo>
                  <a:pt x="0" y="2730645"/>
                </a:lnTo>
                <a:lnTo>
                  <a:pt x="0" y="1773564"/>
                </a:lnTo>
                <a:lnTo>
                  <a:pt x="66483" y="1673591"/>
                </a:lnTo>
                <a:cubicBezTo>
                  <a:pt x="99794" y="1627284"/>
                  <a:pt x="135388" y="1581229"/>
                  <a:pt x="172856" y="1535762"/>
                </a:cubicBezTo>
                <a:lnTo>
                  <a:pt x="226115" y="1475449"/>
                </a:lnTo>
                <a:lnTo>
                  <a:pt x="159851" y="1416552"/>
                </a:lnTo>
                <a:cubicBezTo>
                  <a:pt x="96609" y="1354647"/>
                  <a:pt x="42836" y="1286196"/>
                  <a:pt x="324" y="1212645"/>
                </a:cubicBezTo>
                <a:lnTo>
                  <a:pt x="0" y="1212015"/>
                </a:lnTo>
                <a:lnTo>
                  <a:pt x="0" y="408521"/>
                </a:lnTo>
                <a:lnTo>
                  <a:pt x="32581" y="353885"/>
                </a:lnTo>
                <a:cubicBezTo>
                  <a:pt x="123577" y="218569"/>
                  <a:pt x="253880" y="103006"/>
                  <a:pt x="411112" y="17197"/>
                </a:cubicBezTo>
                <a:close/>
              </a:path>
            </a:pathLst>
          </a:cu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3DE93F94-021A-42BB-B909-72FC62562B3D}"/>
              </a:ext>
            </a:extLst>
          </p:cNvPr>
          <p:cNvSpPr txBox="1"/>
          <p:nvPr/>
        </p:nvSpPr>
        <p:spPr>
          <a:xfrm>
            <a:off x="606867" y="5211853"/>
            <a:ext cx="234000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482E7D-6FED-4750-92EE-50A3F814C0F0}"/>
              </a:ext>
            </a:extLst>
          </p:cNvPr>
          <p:cNvSpPr txBox="1"/>
          <p:nvPr/>
        </p:nvSpPr>
        <p:spPr>
          <a:xfrm>
            <a:off x="966389" y="489004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2700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162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69523A4-A9D3-4799-8C45-B543BE588BA1}"/>
              </a:ext>
            </a:extLst>
          </p:cNvPr>
          <p:cNvSpPr txBox="1"/>
          <p:nvPr/>
        </p:nvSpPr>
        <p:spPr>
          <a:xfrm>
            <a:off x="3365396" y="5211853"/>
            <a:ext cx="234000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1C4E2A6-AB59-45AF-9CB5-A41AA70FF9BA}"/>
              </a:ext>
            </a:extLst>
          </p:cNvPr>
          <p:cNvSpPr txBox="1"/>
          <p:nvPr/>
        </p:nvSpPr>
        <p:spPr>
          <a:xfrm>
            <a:off x="3724918" y="489004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2700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162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4B9594D-5AD3-43E9-B990-D8DB44419995}"/>
              </a:ext>
            </a:extLst>
          </p:cNvPr>
          <p:cNvSpPr txBox="1"/>
          <p:nvPr/>
        </p:nvSpPr>
        <p:spPr>
          <a:xfrm>
            <a:off x="6123924" y="5211853"/>
            <a:ext cx="234000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E60112-FF90-4186-BDF0-821BC95A0422}"/>
              </a:ext>
            </a:extLst>
          </p:cNvPr>
          <p:cNvSpPr txBox="1"/>
          <p:nvPr/>
        </p:nvSpPr>
        <p:spPr>
          <a:xfrm>
            <a:off x="6483446" y="489004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2700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162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61F3EED-A0E1-45E8-B8F0-A8D9F4B1AA2D}"/>
              </a:ext>
            </a:extLst>
          </p:cNvPr>
          <p:cNvSpPr txBox="1"/>
          <p:nvPr/>
        </p:nvSpPr>
        <p:spPr>
          <a:xfrm>
            <a:off x="9177166" y="5195106"/>
            <a:ext cx="234000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本模板是由利兄日志工作室制作发布，全部中文排版，简单实用，更多关于</a:t>
            </a:r>
            <a:r>
              <a:rPr lang="en-US" altLang="zh-CN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solidFill>
                  <a:srgbClr val="E7E6E6">
                    <a:lumMod val="25000"/>
                  </a:srgb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solidFill>
                <a:srgbClr val="E7E6E6">
                  <a:lumMod val="25000"/>
                </a:srgb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469F1F3-7008-43A2-98AA-EAC0E1914A39}"/>
              </a:ext>
            </a:extLst>
          </p:cNvPr>
          <p:cNvSpPr txBox="1"/>
          <p:nvPr/>
        </p:nvSpPr>
        <p:spPr>
          <a:xfrm>
            <a:off x="9536688" y="487329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2700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16200000" scaled="1"/>
                </a:gradFill>
                <a:latin typeface="微软雅黑"/>
                <a:ea typeface="微软雅黑"/>
              </a:rPr>
              <a:t>请在此输入标题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6665E4-CF37-48DD-AC1F-504D58046763}"/>
              </a:ext>
            </a:extLst>
          </p:cNvPr>
          <p:cNvSpPr txBox="1"/>
          <p:nvPr/>
        </p:nvSpPr>
        <p:spPr>
          <a:xfrm>
            <a:off x="1376756" y="440487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 flip="none" rotWithShape="1">
                  <a:gsLst>
                    <a:gs pos="2700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16200000" scaled="1"/>
                  <a:tileRect/>
                </a:gradFill>
                <a:latin typeface="微软雅黑"/>
                <a:ea typeface="微软雅黑"/>
              </a:rPr>
              <a:t>姓名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B2EBD80-FF93-4D03-9D2C-E7AD3D227654}"/>
              </a:ext>
            </a:extLst>
          </p:cNvPr>
          <p:cNvSpPr txBox="1"/>
          <p:nvPr/>
        </p:nvSpPr>
        <p:spPr>
          <a:xfrm>
            <a:off x="4135285" y="440487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 flip="none" rotWithShape="1">
                  <a:gsLst>
                    <a:gs pos="2700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16200000" scaled="1"/>
                  <a:tileRect/>
                </a:gradFill>
                <a:latin typeface="微软雅黑"/>
                <a:ea typeface="微软雅黑"/>
              </a:rPr>
              <a:t>姓名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CC91B7-7405-42E1-84ED-0B4F6C697FA5}"/>
              </a:ext>
            </a:extLst>
          </p:cNvPr>
          <p:cNvSpPr txBox="1"/>
          <p:nvPr/>
        </p:nvSpPr>
        <p:spPr>
          <a:xfrm>
            <a:off x="6893813" y="440487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 flip="none" rotWithShape="1">
                  <a:gsLst>
                    <a:gs pos="2700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16200000" scaled="1"/>
                  <a:tileRect/>
                </a:gradFill>
                <a:latin typeface="微软雅黑"/>
                <a:ea typeface="微软雅黑"/>
              </a:rPr>
              <a:t>姓名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5C9D71F-472A-48B5-852D-2254F798E8A0}"/>
              </a:ext>
            </a:extLst>
          </p:cNvPr>
          <p:cNvSpPr txBox="1"/>
          <p:nvPr/>
        </p:nvSpPr>
        <p:spPr>
          <a:xfrm>
            <a:off x="9947056" y="43881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 flip="none" rotWithShape="1">
                  <a:gsLst>
                    <a:gs pos="2700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16200000" scaled="1"/>
                  <a:tileRect/>
                </a:gradFill>
                <a:latin typeface="微软雅黑"/>
                <a:ea typeface="微软雅黑"/>
              </a:rPr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402779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A00FAC4-7741-42DE-B5DB-077270B05659}"/>
              </a:ext>
            </a:extLst>
          </p:cNvPr>
          <p:cNvSpPr/>
          <p:nvPr/>
        </p:nvSpPr>
        <p:spPr>
          <a:xfrm>
            <a:off x="0" y="154745"/>
            <a:ext cx="12192000" cy="3953022"/>
          </a:xfrm>
          <a:prstGeom prst="rect">
            <a:avLst/>
          </a:prstGeom>
          <a:gradFill flip="none" rotWithShape="1">
            <a:gsLst>
              <a:gs pos="0">
                <a:srgbClr val="0082B0"/>
              </a:gs>
              <a:gs pos="100000">
                <a:srgbClr val="00B0F0">
                  <a:alpha val="9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0E602B-4446-4DCE-BDE0-2D4B5D506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5374" b="48823"/>
          <a:stretch/>
        </p:blipFill>
        <p:spPr>
          <a:xfrm>
            <a:off x="0" y="0"/>
            <a:ext cx="12192000" cy="39530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B0CDA8-B197-4C7D-8F3D-E59F2A907E47}"/>
              </a:ext>
            </a:extLst>
          </p:cNvPr>
          <p:cNvSpPr/>
          <p:nvPr/>
        </p:nvSpPr>
        <p:spPr>
          <a:xfrm>
            <a:off x="0" y="0"/>
            <a:ext cx="12192000" cy="3953022"/>
          </a:xfrm>
          <a:prstGeom prst="rect">
            <a:avLst/>
          </a:prstGeom>
          <a:gradFill flip="none" rotWithShape="1">
            <a:gsLst>
              <a:gs pos="0">
                <a:srgbClr val="0082B0">
                  <a:alpha val="49000"/>
                </a:srgbClr>
              </a:gs>
              <a:gs pos="100000">
                <a:srgbClr val="00B0F0">
                  <a:alpha val="3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A8CC58-0910-40A3-A926-39BC17942C4F}"/>
              </a:ext>
            </a:extLst>
          </p:cNvPr>
          <p:cNvSpPr txBox="1"/>
          <p:nvPr/>
        </p:nvSpPr>
        <p:spPr>
          <a:xfrm>
            <a:off x="1292520" y="6016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4854E6B-5097-4FE6-93EF-6E64D91F1A6B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549E5E2-C80C-48AB-A616-6FBD4789368D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8C3A9C7-8CC4-4C48-942F-DFD4EA1827F5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A975E6-5F7D-4518-A0E7-AE87F7C5EFBF}"/>
              </a:ext>
            </a:extLst>
          </p:cNvPr>
          <p:cNvSpPr/>
          <p:nvPr/>
        </p:nvSpPr>
        <p:spPr>
          <a:xfrm>
            <a:off x="1226179" y="2728686"/>
            <a:ext cx="2294116" cy="3236017"/>
          </a:xfrm>
          <a:prstGeom prst="roundRect">
            <a:avLst>
              <a:gd name="adj" fmla="val 3559"/>
            </a:avLst>
          </a:prstGeom>
          <a:solidFill>
            <a:schemeClr val="bg1"/>
          </a:solidFill>
          <a:ln>
            <a:noFill/>
          </a:ln>
          <a:effectLst>
            <a:outerShdw blurRad="749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F2F52BF-E642-455C-9192-F41924A73A8C}"/>
              </a:ext>
            </a:extLst>
          </p:cNvPr>
          <p:cNvSpPr/>
          <p:nvPr/>
        </p:nvSpPr>
        <p:spPr>
          <a:xfrm>
            <a:off x="3745617" y="2728686"/>
            <a:ext cx="2294116" cy="3236017"/>
          </a:xfrm>
          <a:prstGeom prst="roundRect">
            <a:avLst>
              <a:gd name="adj" fmla="val 3559"/>
            </a:avLst>
          </a:prstGeom>
          <a:solidFill>
            <a:schemeClr val="bg1"/>
          </a:solidFill>
          <a:ln>
            <a:noFill/>
          </a:ln>
          <a:effectLst>
            <a:outerShdw blurRad="749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5E79208-33CD-4DC2-A76D-F6369C9F204E}"/>
              </a:ext>
            </a:extLst>
          </p:cNvPr>
          <p:cNvSpPr/>
          <p:nvPr/>
        </p:nvSpPr>
        <p:spPr>
          <a:xfrm>
            <a:off x="6209441" y="2728686"/>
            <a:ext cx="2294116" cy="3236017"/>
          </a:xfrm>
          <a:prstGeom prst="roundRect">
            <a:avLst>
              <a:gd name="adj" fmla="val 3559"/>
            </a:avLst>
          </a:prstGeom>
          <a:solidFill>
            <a:schemeClr val="bg1"/>
          </a:solidFill>
          <a:ln>
            <a:noFill/>
          </a:ln>
          <a:effectLst>
            <a:outerShdw blurRad="749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FCBEB4E-4DD5-49AD-9E92-266EE438A3B8}"/>
              </a:ext>
            </a:extLst>
          </p:cNvPr>
          <p:cNvSpPr/>
          <p:nvPr/>
        </p:nvSpPr>
        <p:spPr>
          <a:xfrm>
            <a:off x="8697734" y="2728686"/>
            <a:ext cx="2294116" cy="3236017"/>
          </a:xfrm>
          <a:prstGeom prst="roundRect">
            <a:avLst>
              <a:gd name="adj" fmla="val 3559"/>
            </a:avLst>
          </a:prstGeom>
          <a:solidFill>
            <a:schemeClr val="bg1"/>
          </a:solidFill>
          <a:ln>
            <a:noFill/>
          </a:ln>
          <a:effectLst>
            <a:outerShdw blurRad="749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3D17558-88C5-43B0-94F7-C7AF900CAE27}"/>
              </a:ext>
            </a:extLst>
          </p:cNvPr>
          <p:cNvSpPr/>
          <p:nvPr/>
        </p:nvSpPr>
        <p:spPr>
          <a:xfrm>
            <a:off x="1852142" y="2988205"/>
            <a:ext cx="1042190" cy="1042190"/>
          </a:xfrm>
          <a:prstGeom prst="ellipse">
            <a:avLst/>
          </a:prstGeom>
          <a:noFill/>
          <a:ln w="12700">
            <a:solidFill>
              <a:srgbClr val="00B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8363EAC-E07C-4040-9A4B-E0F0033FB20F}"/>
              </a:ext>
            </a:extLst>
          </p:cNvPr>
          <p:cNvSpPr/>
          <p:nvPr/>
        </p:nvSpPr>
        <p:spPr>
          <a:xfrm>
            <a:off x="4371580" y="2988205"/>
            <a:ext cx="1042190" cy="1042190"/>
          </a:xfrm>
          <a:prstGeom prst="ellipse">
            <a:avLst/>
          </a:prstGeom>
          <a:noFill/>
          <a:ln w="12700">
            <a:solidFill>
              <a:srgbClr val="00B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6480220-F087-44ED-9DAC-BB7BCC102606}"/>
              </a:ext>
            </a:extLst>
          </p:cNvPr>
          <p:cNvSpPr/>
          <p:nvPr/>
        </p:nvSpPr>
        <p:spPr>
          <a:xfrm>
            <a:off x="6835404" y="2988205"/>
            <a:ext cx="1042190" cy="1042190"/>
          </a:xfrm>
          <a:prstGeom prst="ellipse">
            <a:avLst/>
          </a:prstGeom>
          <a:noFill/>
          <a:ln w="12700">
            <a:solidFill>
              <a:srgbClr val="00B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042730-AD83-43BE-B683-274E693431E1}"/>
              </a:ext>
            </a:extLst>
          </p:cNvPr>
          <p:cNvSpPr/>
          <p:nvPr/>
        </p:nvSpPr>
        <p:spPr>
          <a:xfrm>
            <a:off x="9323697" y="2988205"/>
            <a:ext cx="1042190" cy="1042190"/>
          </a:xfrm>
          <a:prstGeom prst="ellipse">
            <a:avLst/>
          </a:prstGeom>
          <a:noFill/>
          <a:ln w="12700">
            <a:solidFill>
              <a:srgbClr val="00B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nalytics_237483">
            <a:extLst>
              <a:ext uri="{FF2B5EF4-FFF2-40B4-BE49-F238E27FC236}">
                <a16:creationId xmlns:a16="http://schemas.microsoft.com/office/drawing/2014/main" id="{2B8185D7-9CAC-4804-B2FA-200C7B073AD5}"/>
              </a:ext>
            </a:extLst>
          </p:cNvPr>
          <p:cNvSpPr>
            <a:spLocks noChangeAspect="1"/>
          </p:cNvSpPr>
          <p:nvPr/>
        </p:nvSpPr>
        <p:spPr bwMode="auto">
          <a:xfrm>
            <a:off x="2068395" y="3255610"/>
            <a:ext cx="609685" cy="568123"/>
          </a:xfrm>
          <a:custGeom>
            <a:avLst/>
            <a:gdLst>
              <a:gd name="connsiteX0" fmla="*/ 261052 w 607639"/>
              <a:gd name="connsiteY0" fmla="*/ 444915 h 566217"/>
              <a:gd name="connsiteX1" fmla="*/ 245922 w 607639"/>
              <a:gd name="connsiteY1" fmla="*/ 505522 h 566217"/>
              <a:gd name="connsiteX2" fmla="*/ 361717 w 607639"/>
              <a:gd name="connsiteY2" fmla="*/ 505522 h 566217"/>
              <a:gd name="connsiteX3" fmla="*/ 346498 w 607639"/>
              <a:gd name="connsiteY3" fmla="*/ 444915 h 566217"/>
              <a:gd name="connsiteX4" fmla="*/ 0 w 607639"/>
              <a:gd name="connsiteY4" fmla="*/ 364047 h 566217"/>
              <a:gd name="connsiteX5" fmla="*/ 607639 w 607639"/>
              <a:gd name="connsiteY5" fmla="*/ 364047 h 566217"/>
              <a:gd name="connsiteX6" fmla="*/ 607639 w 607639"/>
              <a:gd name="connsiteY6" fmla="*/ 399416 h 566217"/>
              <a:gd name="connsiteX7" fmla="*/ 562068 w 607639"/>
              <a:gd name="connsiteY7" fmla="*/ 444915 h 566217"/>
              <a:gd name="connsiteX8" fmla="*/ 367414 w 607639"/>
              <a:gd name="connsiteY8" fmla="*/ 444915 h 566217"/>
              <a:gd name="connsiteX9" fmla="*/ 382634 w 607639"/>
              <a:gd name="connsiteY9" fmla="*/ 505522 h 566217"/>
              <a:gd name="connsiteX10" fmla="*/ 384859 w 607639"/>
              <a:gd name="connsiteY10" fmla="*/ 505522 h 566217"/>
              <a:gd name="connsiteX11" fmla="*/ 435414 w 607639"/>
              <a:gd name="connsiteY11" fmla="*/ 556086 h 566217"/>
              <a:gd name="connsiteX12" fmla="*/ 425356 w 607639"/>
              <a:gd name="connsiteY12" fmla="*/ 566217 h 566217"/>
              <a:gd name="connsiteX13" fmla="*/ 182283 w 607639"/>
              <a:gd name="connsiteY13" fmla="*/ 566217 h 566217"/>
              <a:gd name="connsiteX14" fmla="*/ 172136 w 607639"/>
              <a:gd name="connsiteY14" fmla="*/ 556086 h 566217"/>
              <a:gd name="connsiteX15" fmla="*/ 222780 w 607639"/>
              <a:gd name="connsiteY15" fmla="*/ 505522 h 566217"/>
              <a:gd name="connsiteX16" fmla="*/ 225005 w 607639"/>
              <a:gd name="connsiteY16" fmla="*/ 505522 h 566217"/>
              <a:gd name="connsiteX17" fmla="*/ 240225 w 607639"/>
              <a:gd name="connsiteY17" fmla="*/ 444915 h 566217"/>
              <a:gd name="connsiteX18" fmla="*/ 45571 w 607639"/>
              <a:gd name="connsiteY18" fmla="*/ 444915 h 566217"/>
              <a:gd name="connsiteX19" fmla="*/ 0 w 607639"/>
              <a:gd name="connsiteY19" fmla="*/ 399416 h 566217"/>
              <a:gd name="connsiteX20" fmla="*/ 101288 w 607639"/>
              <a:gd name="connsiteY20" fmla="*/ 283089 h 566217"/>
              <a:gd name="connsiteX21" fmla="*/ 91141 w 607639"/>
              <a:gd name="connsiteY21" fmla="*/ 293221 h 566217"/>
              <a:gd name="connsiteX22" fmla="*/ 101288 w 607639"/>
              <a:gd name="connsiteY22" fmla="*/ 303354 h 566217"/>
              <a:gd name="connsiteX23" fmla="*/ 141785 w 607639"/>
              <a:gd name="connsiteY23" fmla="*/ 303354 h 566217"/>
              <a:gd name="connsiteX24" fmla="*/ 151932 w 607639"/>
              <a:gd name="connsiteY24" fmla="*/ 293221 h 566217"/>
              <a:gd name="connsiteX25" fmla="*/ 141785 w 607639"/>
              <a:gd name="connsiteY25" fmla="*/ 283089 h 566217"/>
              <a:gd name="connsiteX26" fmla="*/ 101288 w 607639"/>
              <a:gd name="connsiteY26" fmla="*/ 242647 h 566217"/>
              <a:gd name="connsiteX27" fmla="*/ 91141 w 607639"/>
              <a:gd name="connsiteY27" fmla="*/ 252780 h 566217"/>
              <a:gd name="connsiteX28" fmla="*/ 101288 w 607639"/>
              <a:gd name="connsiteY28" fmla="*/ 262912 h 566217"/>
              <a:gd name="connsiteX29" fmla="*/ 121492 w 607639"/>
              <a:gd name="connsiteY29" fmla="*/ 262912 h 566217"/>
              <a:gd name="connsiteX30" fmla="*/ 131639 w 607639"/>
              <a:gd name="connsiteY30" fmla="*/ 252780 h 566217"/>
              <a:gd name="connsiteX31" fmla="*/ 121492 w 607639"/>
              <a:gd name="connsiteY31" fmla="*/ 242647 h 566217"/>
              <a:gd name="connsiteX32" fmla="*/ 101288 w 607639"/>
              <a:gd name="connsiteY32" fmla="*/ 202206 h 566217"/>
              <a:gd name="connsiteX33" fmla="*/ 91141 w 607639"/>
              <a:gd name="connsiteY33" fmla="*/ 212339 h 566217"/>
              <a:gd name="connsiteX34" fmla="*/ 101288 w 607639"/>
              <a:gd name="connsiteY34" fmla="*/ 222471 h 566217"/>
              <a:gd name="connsiteX35" fmla="*/ 141785 w 607639"/>
              <a:gd name="connsiteY35" fmla="*/ 222471 h 566217"/>
              <a:gd name="connsiteX36" fmla="*/ 151932 w 607639"/>
              <a:gd name="connsiteY36" fmla="*/ 212339 h 566217"/>
              <a:gd name="connsiteX37" fmla="*/ 141785 w 607639"/>
              <a:gd name="connsiteY37" fmla="*/ 202206 h 566217"/>
              <a:gd name="connsiteX38" fmla="*/ 101288 w 607639"/>
              <a:gd name="connsiteY38" fmla="*/ 161765 h 566217"/>
              <a:gd name="connsiteX39" fmla="*/ 91141 w 607639"/>
              <a:gd name="connsiteY39" fmla="*/ 171897 h 566217"/>
              <a:gd name="connsiteX40" fmla="*/ 101288 w 607639"/>
              <a:gd name="connsiteY40" fmla="*/ 182030 h 566217"/>
              <a:gd name="connsiteX41" fmla="*/ 121492 w 607639"/>
              <a:gd name="connsiteY41" fmla="*/ 182030 h 566217"/>
              <a:gd name="connsiteX42" fmla="*/ 131639 w 607639"/>
              <a:gd name="connsiteY42" fmla="*/ 171897 h 566217"/>
              <a:gd name="connsiteX43" fmla="*/ 121492 w 607639"/>
              <a:gd name="connsiteY43" fmla="*/ 161765 h 566217"/>
              <a:gd name="connsiteX44" fmla="*/ 101288 w 607639"/>
              <a:gd name="connsiteY44" fmla="*/ 121324 h 566217"/>
              <a:gd name="connsiteX45" fmla="*/ 91141 w 607639"/>
              <a:gd name="connsiteY45" fmla="*/ 131456 h 566217"/>
              <a:gd name="connsiteX46" fmla="*/ 101288 w 607639"/>
              <a:gd name="connsiteY46" fmla="*/ 141500 h 566217"/>
              <a:gd name="connsiteX47" fmla="*/ 141785 w 607639"/>
              <a:gd name="connsiteY47" fmla="*/ 141500 h 566217"/>
              <a:gd name="connsiteX48" fmla="*/ 151932 w 607639"/>
              <a:gd name="connsiteY48" fmla="*/ 131456 h 566217"/>
              <a:gd name="connsiteX49" fmla="*/ 141785 w 607639"/>
              <a:gd name="connsiteY49" fmla="*/ 121324 h 566217"/>
              <a:gd name="connsiteX50" fmla="*/ 476000 w 607639"/>
              <a:gd name="connsiteY50" fmla="*/ 101059 h 566217"/>
              <a:gd name="connsiteX51" fmla="*/ 465854 w 607639"/>
              <a:gd name="connsiteY51" fmla="*/ 111191 h 566217"/>
              <a:gd name="connsiteX52" fmla="*/ 476000 w 607639"/>
              <a:gd name="connsiteY52" fmla="*/ 121324 h 566217"/>
              <a:gd name="connsiteX53" fmla="*/ 522372 w 607639"/>
              <a:gd name="connsiteY53" fmla="*/ 121324 h 566217"/>
              <a:gd name="connsiteX54" fmla="*/ 401058 w 607639"/>
              <a:gd name="connsiteY54" fmla="*/ 242559 h 566217"/>
              <a:gd name="connsiteX55" fmla="*/ 317037 w 607639"/>
              <a:gd name="connsiteY55" fmla="*/ 158654 h 566217"/>
              <a:gd name="connsiteX56" fmla="*/ 316859 w 607639"/>
              <a:gd name="connsiteY56" fmla="*/ 158565 h 566217"/>
              <a:gd name="connsiteX57" fmla="*/ 316770 w 607639"/>
              <a:gd name="connsiteY57" fmla="*/ 158387 h 566217"/>
              <a:gd name="connsiteX58" fmla="*/ 315168 w 607639"/>
              <a:gd name="connsiteY58" fmla="*/ 157410 h 566217"/>
              <a:gd name="connsiteX59" fmla="*/ 313477 w 607639"/>
              <a:gd name="connsiteY59" fmla="*/ 156432 h 566217"/>
              <a:gd name="connsiteX60" fmla="*/ 311607 w 607639"/>
              <a:gd name="connsiteY60" fmla="*/ 155988 h 566217"/>
              <a:gd name="connsiteX61" fmla="*/ 309649 w 607639"/>
              <a:gd name="connsiteY61" fmla="*/ 155721 h 566217"/>
              <a:gd name="connsiteX62" fmla="*/ 307869 w 607639"/>
              <a:gd name="connsiteY62" fmla="*/ 156076 h 566217"/>
              <a:gd name="connsiteX63" fmla="*/ 305911 w 607639"/>
              <a:gd name="connsiteY63" fmla="*/ 156521 h 566217"/>
              <a:gd name="connsiteX64" fmla="*/ 304220 w 607639"/>
              <a:gd name="connsiteY64" fmla="*/ 157676 h 566217"/>
              <a:gd name="connsiteX65" fmla="*/ 302707 w 607639"/>
              <a:gd name="connsiteY65" fmla="*/ 158654 h 566217"/>
              <a:gd name="connsiteX66" fmla="*/ 302618 w 607639"/>
              <a:gd name="connsiteY66" fmla="*/ 158832 h 566217"/>
              <a:gd name="connsiteX67" fmla="*/ 302440 w 607639"/>
              <a:gd name="connsiteY67" fmla="*/ 158921 h 566217"/>
              <a:gd name="connsiteX68" fmla="*/ 184953 w 607639"/>
              <a:gd name="connsiteY68" fmla="*/ 286377 h 566217"/>
              <a:gd name="connsiteX69" fmla="*/ 185576 w 607639"/>
              <a:gd name="connsiteY69" fmla="*/ 300687 h 566217"/>
              <a:gd name="connsiteX70" fmla="*/ 192429 w 607639"/>
              <a:gd name="connsiteY70" fmla="*/ 303354 h 566217"/>
              <a:gd name="connsiteX71" fmla="*/ 199906 w 607639"/>
              <a:gd name="connsiteY71" fmla="*/ 300065 h 566217"/>
              <a:gd name="connsiteX72" fmla="*/ 310183 w 607639"/>
              <a:gd name="connsiteY72" fmla="*/ 180430 h 566217"/>
              <a:gd name="connsiteX73" fmla="*/ 393848 w 607639"/>
              <a:gd name="connsiteY73" fmla="*/ 263979 h 566217"/>
              <a:gd name="connsiteX74" fmla="*/ 401058 w 607639"/>
              <a:gd name="connsiteY74" fmla="*/ 266912 h 566217"/>
              <a:gd name="connsiteX75" fmla="*/ 408178 w 607639"/>
              <a:gd name="connsiteY75" fmla="*/ 263979 h 566217"/>
              <a:gd name="connsiteX76" fmla="*/ 536702 w 607639"/>
              <a:gd name="connsiteY76" fmla="*/ 135634 h 566217"/>
              <a:gd name="connsiteX77" fmla="*/ 536702 w 607639"/>
              <a:gd name="connsiteY77" fmla="*/ 182030 h 566217"/>
              <a:gd name="connsiteX78" fmla="*/ 546848 w 607639"/>
              <a:gd name="connsiteY78" fmla="*/ 192074 h 566217"/>
              <a:gd name="connsiteX79" fmla="*/ 556995 w 607639"/>
              <a:gd name="connsiteY79" fmla="*/ 182030 h 566217"/>
              <a:gd name="connsiteX80" fmla="*/ 556995 w 607639"/>
              <a:gd name="connsiteY80" fmla="*/ 111191 h 566217"/>
              <a:gd name="connsiteX81" fmla="*/ 556194 w 607639"/>
              <a:gd name="connsiteY81" fmla="*/ 107369 h 566217"/>
              <a:gd name="connsiteX82" fmla="*/ 550676 w 607639"/>
              <a:gd name="connsiteY82" fmla="*/ 101859 h 566217"/>
              <a:gd name="connsiteX83" fmla="*/ 546848 w 607639"/>
              <a:gd name="connsiteY83" fmla="*/ 101059 h 566217"/>
              <a:gd name="connsiteX84" fmla="*/ 101288 w 607639"/>
              <a:gd name="connsiteY84" fmla="*/ 80882 h 566217"/>
              <a:gd name="connsiteX85" fmla="*/ 91141 w 607639"/>
              <a:gd name="connsiteY85" fmla="*/ 91015 h 566217"/>
              <a:gd name="connsiteX86" fmla="*/ 101288 w 607639"/>
              <a:gd name="connsiteY86" fmla="*/ 101059 h 566217"/>
              <a:gd name="connsiteX87" fmla="*/ 121492 w 607639"/>
              <a:gd name="connsiteY87" fmla="*/ 101059 h 566217"/>
              <a:gd name="connsiteX88" fmla="*/ 131639 w 607639"/>
              <a:gd name="connsiteY88" fmla="*/ 91015 h 566217"/>
              <a:gd name="connsiteX89" fmla="*/ 121492 w 607639"/>
              <a:gd name="connsiteY89" fmla="*/ 80882 h 566217"/>
              <a:gd name="connsiteX90" fmla="*/ 60791 w 607639"/>
              <a:gd name="connsiteY90" fmla="*/ 70750 h 566217"/>
              <a:gd name="connsiteX91" fmla="*/ 50644 w 607639"/>
              <a:gd name="connsiteY91" fmla="*/ 80882 h 566217"/>
              <a:gd name="connsiteX92" fmla="*/ 50644 w 607639"/>
              <a:gd name="connsiteY92" fmla="*/ 303354 h 566217"/>
              <a:gd name="connsiteX93" fmla="*/ 60791 w 607639"/>
              <a:gd name="connsiteY93" fmla="*/ 313486 h 566217"/>
              <a:gd name="connsiteX94" fmla="*/ 70848 w 607639"/>
              <a:gd name="connsiteY94" fmla="*/ 303354 h 566217"/>
              <a:gd name="connsiteX95" fmla="*/ 70848 w 607639"/>
              <a:gd name="connsiteY95" fmla="*/ 80882 h 566217"/>
              <a:gd name="connsiteX96" fmla="*/ 60791 w 607639"/>
              <a:gd name="connsiteY96" fmla="*/ 70750 h 566217"/>
              <a:gd name="connsiteX97" fmla="*/ 45571 w 607639"/>
              <a:gd name="connsiteY97" fmla="*/ 0 h 566217"/>
              <a:gd name="connsiteX98" fmla="*/ 562068 w 607639"/>
              <a:gd name="connsiteY98" fmla="*/ 0 h 566217"/>
              <a:gd name="connsiteX99" fmla="*/ 607639 w 607639"/>
              <a:gd name="connsiteY99" fmla="*/ 45507 h 566217"/>
              <a:gd name="connsiteX100" fmla="*/ 607639 w 607639"/>
              <a:gd name="connsiteY100" fmla="*/ 343795 h 566217"/>
              <a:gd name="connsiteX101" fmla="*/ 0 w 607639"/>
              <a:gd name="connsiteY101" fmla="*/ 343795 h 566217"/>
              <a:gd name="connsiteX102" fmla="*/ 0 w 607639"/>
              <a:gd name="connsiteY102" fmla="*/ 45507 h 566217"/>
              <a:gd name="connsiteX103" fmla="*/ 45571 w 607639"/>
              <a:gd name="connsiteY103" fmla="*/ 0 h 56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607639" h="566217">
                <a:moveTo>
                  <a:pt x="261052" y="444915"/>
                </a:moveTo>
                <a:lnTo>
                  <a:pt x="245922" y="505522"/>
                </a:lnTo>
                <a:lnTo>
                  <a:pt x="361717" y="505522"/>
                </a:lnTo>
                <a:lnTo>
                  <a:pt x="346498" y="444915"/>
                </a:lnTo>
                <a:close/>
                <a:moveTo>
                  <a:pt x="0" y="364047"/>
                </a:moveTo>
                <a:lnTo>
                  <a:pt x="607639" y="364047"/>
                </a:lnTo>
                <a:lnTo>
                  <a:pt x="607639" y="399416"/>
                </a:lnTo>
                <a:cubicBezTo>
                  <a:pt x="607639" y="424476"/>
                  <a:pt x="587168" y="444915"/>
                  <a:pt x="562068" y="444915"/>
                </a:cubicBezTo>
                <a:lnTo>
                  <a:pt x="367414" y="444915"/>
                </a:lnTo>
                <a:lnTo>
                  <a:pt x="382634" y="505522"/>
                </a:lnTo>
                <a:lnTo>
                  <a:pt x="384859" y="505522"/>
                </a:lnTo>
                <a:cubicBezTo>
                  <a:pt x="412717" y="505522"/>
                  <a:pt x="435414" y="528271"/>
                  <a:pt x="435414" y="556086"/>
                </a:cubicBezTo>
                <a:cubicBezTo>
                  <a:pt x="435414" y="561685"/>
                  <a:pt x="430875" y="566217"/>
                  <a:pt x="425356" y="566217"/>
                </a:cubicBezTo>
                <a:lnTo>
                  <a:pt x="182283" y="566217"/>
                </a:lnTo>
                <a:cubicBezTo>
                  <a:pt x="176675" y="566217"/>
                  <a:pt x="172136" y="561685"/>
                  <a:pt x="172136" y="556086"/>
                </a:cubicBezTo>
                <a:cubicBezTo>
                  <a:pt x="172136" y="528271"/>
                  <a:pt x="194833" y="505522"/>
                  <a:pt x="222780" y="505522"/>
                </a:cubicBezTo>
                <a:lnTo>
                  <a:pt x="225005" y="505522"/>
                </a:lnTo>
                <a:lnTo>
                  <a:pt x="240225" y="444915"/>
                </a:lnTo>
                <a:lnTo>
                  <a:pt x="45571" y="444915"/>
                </a:lnTo>
                <a:cubicBezTo>
                  <a:pt x="20471" y="444915"/>
                  <a:pt x="0" y="424476"/>
                  <a:pt x="0" y="399416"/>
                </a:cubicBezTo>
                <a:close/>
                <a:moveTo>
                  <a:pt x="101288" y="283089"/>
                </a:moveTo>
                <a:cubicBezTo>
                  <a:pt x="95681" y="283089"/>
                  <a:pt x="91141" y="287622"/>
                  <a:pt x="91141" y="293221"/>
                </a:cubicBezTo>
                <a:cubicBezTo>
                  <a:pt x="91141" y="298821"/>
                  <a:pt x="95681" y="303354"/>
                  <a:pt x="101288" y="303354"/>
                </a:cubicBezTo>
                <a:lnTo>
                  <a:pt x="141785" y="303354"/>
                </a:lnTo>
                <a:cubicBezTo>
                  <a:pt x="147393" y="303354"/>
                  <a:pt x="151932" y="298821"/>
                  <a:pt x="151932" y="293221"/>
                </a:cubicBezTo>
                <a:cubicBezTo>
                  <a:pt x="151932" y="287622"/>
                  <a:pt x="147393" y="283089"/>
                  <a:pt x="141785" y="283089"/>
                </a:cubicBezTo>
                <a:close/>
                <a:moveTo>
                  <a:pt x="101288" y="242647"/>
                </a:moveTo>
                <a:cubicBezTo>
                  <a:pt x="95681" y="242647"/>
                  <a:pt x="91141" y="247180"/>
                  <a:pt x="91141" y="252780"/>
                </a:cubicBezTo>
                <a:cubicBezTo>
                  <a:pt x="91141" y="258379"/>
                  <a:pt x="95681" y="262912"/>
                  <a:pt x="101288" y="262912"/>
                </a:cubicBezTo>
                <a:lnTo>
                  <a:pt x="121492" y="262912"/>
                </a:lnTo>
                <a:cubicBezTo>
                  <a:pt x="127100" y="262912"/>
                  <a:pt x="131639" y="258379"/>
                  <a:pt x="131639" y="252780"/>
                </a:cubicBezTo>
                <a:cubicBezTo>
                  <a:pt x="131639" y="247180"/>
                  <a:pt x="127100" y="242647"/>
                  <a:pt x="121492" y="242647"/>
                </a:cubicBezTo>
                <a:close/>
                <a:moveTo>
                  <a:pt x="101288" y="202206"/>
                </a:moveTo>
                <a:cubicBezTo>
                  <a:pt x="95681" y="202206"/>
                  <a:pt x="91141" y="206739"/>
                  <a:pt x="91141" y="212339"/>
                </a:cubicBezTo>
                <a:cubicBezTo>
                  <a:pt x="91141" y="217938"/>
                  <a:pt x="95681" y="222471"/>
                  <a:pt x="101288" y="222471"/>
                </a:cubicBezTo>
                <a:lnTo>
                  <a:pt x="141785" y="222471"/>
                </a:lnTo>
                <a:cubicBezTo>
                  <a:pt x="147393" y="222471"/>
                  <a:pt x="151932" y="217938"/>
                  <a:pt x="151932" y="212339"/>
                </a:cubicBezTo>
                <a:cubicBezTo>
                  <a:pt x="151932" y="206739"/>
                  <a:pt x="147393" y="202206"/>
                  <a:pt x="141785" y="202206"/>
                </a:cubicBezTo>
                <a:close/>
                <a:moveTo>
                  <a:pt x="101288" y="161765"/>
                </a:moveTo>
                <a:cubicBezTo>
                  <a:pt x="95681" y="161765"/>
                  <a:pt x="91141" y="166298"/>
                  <a:pt x="91141" y="171897"/>
                </a:cubicBezTo>
                <a:cubicBezTo>
                  <a:pt x="91141" y="177497"/>
                  <a:pt x="95681" y="182030"/>
                  <a:pt x="101288" y="182030"/>
                </a:cubicBezTo>
                <a:lnTo>
                  <a:pt x="121492" y="182030"/>
                </a:lnTo>
                <a:cubicBezTo>
                  <a:pt x="127100" y="182030"/>
                  <a:pt x="131639" y="177497"/>
                  <a:pt x="131639" y="171897"/>
                </a:cubicBezTo>
                <a:cubicBezTo>
                  <a:pt x="131639" y="166298"/>
                  <a:pt x="127100" y="161765"/>
                  <a:pt x="121492" y="161765"/>
                </a:cubicBezTo>
                <a:close/>
                <a:moveTo>
                  <a:pt x="101288" y="121324"/>
                </a:moveTo>
                <a:cubicBezTo>
                  <a:pt x="95681" y="121324"/>
                  <a:pt x="91141" y="125857"/>
                  <a:pt x="91141" y="131456"/>
                </a:cubicBezTo>
                <a:cubicBezTo>
                  <a:pt x="91141" y="136967"/>
                  <a:pt x="95681" y="141500"/>
                  <a:pt x="101288" y="141500"/>
                </a:cubicBezTo>
                <a:lnTo>
                  <a:pt x="141785" y="141500"/>
                </a:lnTo>
                <a:cubicBezTo>
                  <a:pt x="147393" y="141500"/>
                  <a:pt x="151932" y="136967"/>
                  <a:pt x="151932" y="131456"/>
                </a:cubicBezTo>
                <a:cubicBezTo>
                  <a:pt x="151932" y="125857"/>
                  <a:pt x="147393" y="121324"/>
                  <a:pt x="141785" y="121324"/>
                </a:cubicBezTo>
                <a:close/>
                <a:moveTo>
                  <a:pt x="476000" y="101059"/>
                </a:moveTo>
                <a:cubicBezTo>
                  <a:pt x="470393" y="101059"/>
                  <a:pt x="465854" y="105592"/>
                  <a:pt x="465854" y="111191"/>
                </a:cubicBezTo>
                <a:cubicBezTo>
                  <a:pt x="465854" y="116791"/>
                  <a:pt x="470393" y="121324"/>
                  <a:pt x="476000" y="121324"/>
                </a:cubicBezTo>
                <a:lnTo>
                  <a:pt x="522372" y="121324"/>
                </a:lnTo>
                <a:lnTo>
                  <a:pt x="401058" y="242559"/>
                </a:lnTo>
                <a:lnTo>
                  <a:pt x="317037" y="158654"/>
                </a:lnTo>
                <a:cubicBezTo>
                  <a:pt x="316948" y="158565"/>
                  <a:pt x="316948" y="158565"/>
                  <a:pt x="316859" y="158565"/>
                </a:cubicBezTo>
                <a:cubicBezTo>
                  <a:pt x="316859" y="158476"/>
                  <a:pt x="316770" y="158387"/>
                  <a:pt x="316770" y="158387"/>
                </a:cubicBezTo>
                <a:cubicBezTo>
                  <a:pt x="316236" y="157943"/>
                  <a:pt x="315702" y="157765"/>
                  <a:pt x="315168" y="157410"/>
                </a:cubicBezTo>
                <a:cubicBezTo>
                  <a:pt x="314634" y="157054"/>
                  <a:pt x="314100" y="156610"/>
                  <a:pt x="313477" y="156432"/>
                </a:cubicBezTo>
                <a:cubicBezTo>
                  <a:pt x="312854" y="156165"/>
                  <a:pt x="312231" y="156165"/>
                  <a:pt x="311607" y="155988"/>
                </a:cubicBezTo>
                <a:cubicBezTo>
                  <a:pt x="310984" y="155899"/>
                  <a:pt x="310361" y="155721"/>
                  <a:pt x="309649" y="155721"/>
                </a:cubicBezTo>
                <a:cubicBezTo>
                  <a:pt x="309026" y="155721"/>
                  <a:pt x="308403" y="155988"/>
                  <a:pt x="307869" y="156076"/>
                </a:cubicBezTo>
                <a:cubicBezTo>
                  <a:pt x="307157" y="156254"/>
                  <a:pt x="306534" y="156254"/>
                  <a:pt x="305911" y="156521"/>
                </a:cubicBezTo>
                <a:cubicBezTo>
                  <a:pt x="305288" y="156788"/>
                  <a:pt x="304754" y="157321"/>
                  <a:pt x="304220" y="157676"/>
                </a:cubicBezTo>
                <a:cubicBezTo>
                  <a:pt x="303686" y="158032"/>
                  <a:pt x="303152" y="158210"/>
                  <a:pt x="302707" y="158654"/>
                </a:cubicBezTo>
                <a:cubicBezTo>
                  <a:pt x="302707" y="158743"/>
                  <a:pt x="302618" y="158743"/>
                  <a:pt x="302618" y="158832"/>
                </a:cubicBezTo>
                <a:cubicBezTo>
                  <a:pt x="302529" y="158921"/>
                  <a:pt x="302440" y="158921"/>
                  <a:pt x="302440" y="158921"/>
                </a:cubicBezTo>
                <a:lnTo>
                  <a:pt x="184953" y="286377"/>
                </a:lnTo>
                <a:cubicBezTo>
                  <a:pt x="181126" y="290466"/>
                  <a:pt x="181482" y="296865"/>
                  <a:pt x="185576" y="300687"/>
                </a:cubicBezTo>
                <a:cubicBezTo>
                  <a:pt x="187534" y="302465"/>
                  <a:pt x="189937" y="303354"/>
                  <a:pt x="192429" y="303354"/>
                </a:cubicBezTo>
                <a:cubicBezTo>
                  <a:pt x="195100" y="303354"/>
                  <a:pt x="197859" y="302287"/>
                  <a:pt x="199906" y="300065"/>
                </a:cubicBezTo>
                <a:lnTo>
                  <a:pt x="310183" y="180430"/>
                </a:lnTo>
                <a:lnTo>
                  <a:pt x="393848" y="263979"/>
                </a:lnTo>
                <a:cubicBezTo>
                  <a:pt x="395806" y="265934"/>
                  <a:pt x="398388" y="266912"/>
                  <a:pt x="401058" y="266912"/>
                </a:cubicBezTo>
                <a:cubicBezTo>
                  <a:pt x="403639" y="266912"/>
                  <a:pt x="406220" y="265934"/>
                  <a:pt x="408178" y="263979"/>
                </a:cubicBezTo>
                <a:lnTo>
                  <a:pt x="536702" y="135634"/>
                </a:lnTo>
                <a:lnTo>
                  <a:pt x="536702" y="182030"/>
                </a:lnTo>
                <a:cubicBezTo>
                  <a:pt x="536702" y="187541"/>
                  <a:pt x="541241" y="192074"/>
                  <a:pt x="546848" y="192074"/>
                </a:cubicBezTo>
                <a:cubicBezTo>
                  <a:pt x="552456" y="192074"/>
                  <a:pt x="556995" y="187541"/>
                  <a:pt x="556995" y="182030"/>
                </a:cubicBezTo>
                <a:lnTo>
                  <a:pt x="556995" y="111191"/>
                </a:lnTo>
                <a:cubicBezTo>
                  <a:pt x="556995" y="109858"/>
                  <a:pt x="556728" y="108614"/>
                  <a:pt x="556194" y="107369"/>
                </a:cubicBezTo>
                <a:cubicBezTo>
                  <a:pt x="555126" y="104881"/>
                  <a:pt x="553168" y="102925"/>
                  <a:pt x="550676" y="101859"/>
                </a:cubicBezTo>
                <a:cubicBezTo>
                  <a:pt x="549519" y="101325"/>
                  <a:pt x="548184" y="101059"/>
                  <a:pt x="546848" y="101059"/>
                </a:cubicBezTo>
                <a:close/>
                <a:moveTo>
                  <a:pt x="101288" y="80882"/>
                </a:moveTo>
                <a:cubicBezTo>
                  <a:pt x="95681" y="80882"/>
                  <a:pt x="91141" y="85415"/>
                  <a:pt x="91141" y="91015"/>
                </a:cubicBezTo>
                <a:cubicBezTo>
                  <a:pt x="91141" y="96526"/>
                  <a:pt x="95681" y="101059"/>
                  <a:pt x="101288" y="101059"/>
                </a:cubicBezTo>
                <a:lnTo>
                  <a:pt x="121492" y="101059"/>
                </a:lnTo>
                <a:cubicBezTo>
                  <a:pt x="127100" y="101059"/>
                  <a:pt x="131639" y="96526"/>
                  <a:pt x="131639" y="91015"/>
                </a:cubicBezTo>
                <a:cubicBezTo>
                  <a:pt x="131639" y="85415"/>
                  <a:pt x="127100" y="80882"/>
                  <a:pt x="121492" y="80882"/>
                </a:cubicBezTo>
                <a:close/>
                <a:moveTo>
                  <a:pt x="60791" y="70750"/>
                </a:moveTo>
                <a:cubicBezTo>
                  <a:pt x="55183" y="70750"/>
                  <a:pt x="50644" y="75283"/>
                  <a:pt x="50644" y="80882"/>
                </a:cubicBezTo>
                <a:lnTo>
                  <a:pt x="50644" y="303354"/>
                </a:lnTo>
                <a:cubicBezTo>
                  <a:pt x="50644" y="308953"/>
                  <a:pt x="55183" y="313486"/>
                  <a:pt x="60791" y="313486"/>
                </a:cubicBezTo>
                <a:cubicBezTo>
                  <a:pt x="66309" y="313486"/>
                  <a:pt x="70848" y="308953"/>
                  <a:pt x="70848" y="303354"/>
                </a:cubicBezTo>
                <a:lnTo>
                  <a:pt x="70848" y="80882"/>
                </a:lnTo>
                <a:cubicBezTo>
                  <a:pt x="70848" y="75283"/>
                  <a:pt x="66309" y="70750"/>
                  <a:pt x="60791" y="70750"/>
                </a:cubicBezTo>
                <a:close/>
                <a:moveTo>
                  <a:pt x="45571" y="0"/>
                </a:moveTo>
                <a:lnTo>
                  <a:pt x="562068" y="0"/>
                </a:lnTo>
                <a:cubicBezTo>
                  <a:pt x="587168" y="0"/>
                  <a:pt x="607639" y="20354"/>
                  <a:pt x="607639" y="45507"/>
                </a:cubicBezTo>
                <a:lnTo>
                  <a:pt x="607639" y="343795"/>
                </a:lnTo>
                <a:lnTo>
                  <a:pt x="0" y="343795"/>
                </a:lnTo>
                <a:lnTo>
                  <a:pt x="0" y="45507"/>
                </a:lnTo>
                <a:cubicBezTo>
                  <a:pt x="0" y="20354"/>
                  <a:pt x="20471" y="0"/>
                  <a:pt x="45571" y="0"/>
                </a:cubicBezTo>
                <a:close/>
              </a:path>
            </a:pathLst>
          </a:custGeom>
          <a:solidFill>
            <a:srgbClr val="00B3F2"/>
          </a:solidFill>
          <a:ln>
            <a:noFill/>
          </a:ln>
        </p:spPr>
      </p:sp>
      <p:sp>
        <p:nvSpPr>
          <p:cNvPr id="21" name="admin-with-cogwheels_78948">
            <a:extLst>
              <a:ext uri="{FF2B5EF4-FFF2-40B4-BE49-F238E27FC236}">
                <a16:creationId xmlns:a16="http://schemas.microsoft.com/office/drawing/2014/main" id="{8B26767B-0DAD-4198-8262-49DC8AD7D8CB}"/>
              </a:ext>
            </a:extLst>
          </p:cNvPr>
          <p:cNvSpPr>
            <a:spLocks noChangeAspect="1"/>
          </p:cNvSpPr>
          <p:nvPr/>
        </p:nvSpPr>
        <p:spPr bwMode="auto">
          <a:xfrm>
            <a:off x="4605119" y="3197366"/>
            <a:ext cx="575113" cy="609685"/>
          </a:xfrm>
          <a:custGeom>
            <a:avLst/>
            <a:gdLst>
              <a:gd name="connsiteX0" fmla="*/ 163934 w 574049"/>
              <a:gd name="connsiteY0" fmla="*/ 419229 h 608556"/>
              <a:gd name="connsiteX1" fmla="*/ 243204 w 574049"/>
              <a:gd name="connsiteY1" fmla="*/ 456825 h 608556"/>
              <a:gd name="connsiteX2" fmla="*/ 322474 w 574049"/>
              <a:gd name="connsiteY2" fmla="*/ 419229 h 608556"/>
              <a:gd name="connsiteX3" fmla="*/ 465217 w 574049"/>
              <a:gd name="connsiteY3" fmla="*/ 530768 h 608556"/>
              <a:gd name="connsiteX4" fmla="*/ 476968 w 574049"/>
              <a:gd name="connsiteY4" fmla="*/ 565383 h 608556"/>
              <a:gd name="connsiteX5" fmla="*/ 472634 w 574049"/>
              <a:gd name="connsiteY5" fmla="*/ 594902 h 608556"/>
              <a:gd name="connsiteX6" fmla="*/ 446050 w 574049"/>
              <a:gd name="connsiteY6" fmla="*/ 608556 h 608556"/>
              <a:gd name="connsiteX7" fmla="*/ 40358 w 574049"/>
              <a:gd name="connsiteY7" fmla="*/ 608556 h 608556"/>
              <a:gd name="connsiteX8" fmla="*/ 13871 w 574049"/>
              <a:gd name="connsiteY8" fmla="*/ 594902 h 608556"/>
              <a:gd name="connsiteX9" fmla="*/ 9440 w 574049"/>
              <a:gd name="connsiteY9" fmla="*/ 565383 h 608556"/>
              <a:gd name="connsiteX10" fmla="*/ 21191 w 574049"/>
              <a:gd name="connsiteY10" fmla="*/ 530768 h 608556"/>
              <a:gd name="connsiteX11" fmla="*/ 163934 w 574049"/>
              <a:gd name="connsiteY11" fmla="*/ 419229 h 608556"/>
              <a:gd name="connsiteX12" fmla="*/ 406631 w 574049"/>
              <a:gd name="connsiteY12" fmla="*/ 313875 h 608556"/>
              <a:gd name="connsiteX13" fmla="*/ 472435 w 574049"/>
              <a:gd name="connsiteY13" fmla="*/ 379473 h 608556"/>
              <a:gd name="connsiteX14" fmla="*/ 438040 w 574049"/>
              <a:gd name="connsiteY14" fmla="*/ 436800 h 608556"/>
              <a:gd name="connsiteX15" fmla="*/ 344006 w 574049"/>
              <a:gd name="connsiteY15" fmla="*/ 390920 h 608556"/>
              <a:gd name="connsiteX16" fmla="*/ 371946 w 574049"/>
              <a:gd name="connsiteY16" fmla="*/ 323974 h 608556"/>
              <a:gd name="connsiteX17" fmla="*/ 406631 w 574049"/>
              <a:gd name="connsiteY17" fmla="*/ 313875 h 608556"/>
              <a:gd name="connsiteX18" fmla="*/ 381817 w 574049"/>
              <a:gd name="connsiteY18" fmla="*/ 212472 h 608556"/>
              <a:gd name="connsiteX19" fmla="*/ 431512 w 574049"/>
              <a:gd name="connsiteY19" fmla="*/ 212472 h 608556"/>
              <a:gd name="connsiteX20" fmla="*/ 445284 w 574049"/>
              <a:gd name="connsiteY20" fmla="*/ 226127 h 608556"/>
              <a:gd name="connsiteX21" fmla="*/ 445284 w 574049"/>
              <a:gd name="connsiteY21" fmla="*/ 254301 h 608556"/>
              <a:gd name="connsiteX22" fmla="*/ 468013 w 574049"/>
              <a:gd name="connsiteY22" fmla="*/ 263725 h 608556"/>
              <a:gd name="connsiteX23" fmla="*/ 488045 w 574049"/>
              <a:gd name="connsiteY23" fmla="*/ 243820 h 608556"/>
              <a:gd name="connsiteX24" fmla="*/ 497773 w 574049"/>
              <a:gd name="connsiteY24" fmla="*/ 239781 h 608556"/>
              <a:gd name="connsiteX25" fmla="*/ 507403 w 574049"/>
              <a:gd name="connsiteY25" fmla="*/ 243820 h 608556"/>
              <a:gd name="connsiteX26" fmla="*/ 542556 w 574049"/>
              <a:gd name="connsiteY26" fmla="*/ 278918 h 608556"/>
              <a:gd name="connsiteX27" fmla="*/ 546601 w 574049"/>
              <a:gd name="connsiteY27" fmla="*/ 288630 h 608556"/>
              <a:gd name="connsiteX28" fmla="*/ 542556 w 574049"/>
              <a:gd name="connsiteY28" fmla="*/ 298246 h 608556"/>
              <a:gd name="connsiteX29" fmla="*/ 522620 w 574049"/>
              <a:gd name="connsiteY29" fmla="*/ 318247 h 608556"/>
              <a:gd name="connsiteX30" fmla="*/ 532155 w 574049"/>
              <a:gd name="connsiteY30" fmla="*/ 340941 h 608556"/>
              <a:gd name="connsiteX31" fmla="*/ 560277 w 574049"/>
              <a:gd name="connsiteY31" fmla="*/ 340941 h 608556"/>
              <a:gd name="connsiteX32" fmla="*/ 574049 w 574049"/>
              <a:gd name="connsiteY32" fmla="*/ 354692 h 608556"/>
              <a:gd name="connsiteX33" fmla="*/ 574049 w 574049"/>
              <a:gd name="connsiteY33" fmla="*/ 404310 h 608556"/>
              <a:gd name="connsiteX34" fmla="*/ 570004 w 574049"/>
              <a:gd name="connsiteY34" fmla="*/ 414022 h 608556"/>
              <a:gd name="connsiteX35" fmla="*/ 560277 w 574049"/>
              <a:gd name="connsiteY35" fmla="*/ 418060 h 608556"/>
              <a:gd name="connsiteX36" fmla="*/ 532155 w 574049"/>
              <a:gd name="connsiteY36" fmla="*/ 418060 h 608556"/>
              <a:gd name="connsiteX37" fmla="*/ 522620 w 574049"/>
              <a:gd name="connsiteY37" fmla="*/ 440754 h 608556"/>
              <a:gd name="connsiteX38" fmla="*/ 542652 w 574049"/>
              <a:gd name="connsiteY38" fmla="*/ 460755 h 608556"/>
              <a:gd name="connsiteX39" fmla="*/ 546601 w 574049"/>
              <a:gd name="connsiteY39" fmla="*/ 470371 h 608556"/>
              <a:gd name="connsiteX40" fmla="*/ 542652 w 574049"/>
              <a:gd name="connsiteY40" fmla="*/ 480083 h 608556"/>
              <a:gd name="connsiteX41" fmla="*/ 507500 w 574049"/>
              <a:gd name="connsiteY41" fmla="*/ 515181 h 608556"/>
              <a:gd name="connsiteX42" fmla="*/ 497773 w 574049"/>
              <a:gd name="connsiteY42" fmla="*/ 519220 h 608556"/>
              <a:gd name="connsiteX43" fmla="*/ 493246 w 574049"/>
              <a:gd name="connsiteY43" fmla="*/ 518355 h 608556"/>
              <a:gd name="connsiteX44" fmla="*/ 453182 w 574049"/>
              <a:gd name="connsiteY44" fmla="*/ 451716 h 608556"/>
              <a:gd name="connsiteX45" fmla="*/ 492861 w 574049"/>
              <a:gd name="connsiteY45" fmla="*/ 379501 h 608556"/>
              <a:gd name="connsiteX46" fmla="*/ 406665 w 574049"/>
              <a:gd name="connsiteY46" fmla="*/ 293534 h 608556"/>
              <a:gd name="connsiteX47" fmla="*/ 377098 w 574049"/>
              <a:gd name="connsiteY47" fmla="*/ 299015 h 608556"/>
              <a:gd name="connsiteX48" fmla="*/ 379698 w 574049"/>
              <a:gd name="connsiteY48" fmla="*/ 265167 h 608556"/>
              <a:gd name="connsiteX49" fmla="*/ 373149 w 574049"/>
              <a:gd name="connsiteY49" fmla="*/ 215741 h 608556"/>
              <a:gd name="connsiteX50" fmla="*/ 381817 w 574049"/>
              <a:gd name="connsiteY50" fmla="*/ 212472 h 608556"/>
              <a:gd name="connsiteX51" fmla="*/ 243227 w 574049"/>
              <a:gd name="connsiteY51" fmla="*/ 144222 h 608556"/>
              <a:gd name="connsiteX52" fmla="*/ 348920 w 574049"/>
              <a:gd name="connsiteY52" fmla="*/ 265117 h 608556"/>
              <a:gd name="connsiteX53" fmla="*/ 243190 w 574049"/>
              <a:gd name="connsiteY53" fmla="*/ 426215 h 608556"/>
              <a:gd name="connsiteX54" fmla="*/ 137461 w 574049"/>
              <a:gd name="connsiteY54" fmla="*/ 265117 h 608556"/>
              <a:gd name="connsiteX55" fmla="*/ 243227 w 574049"/>
              <a:gd name="connsiteY55" fmla="*/ 144222 h 608556"/>
              <a:gd name="connsiteX56" fmla="*/ 279862 w 574049"/>
              <a:gd name="connsiteY56" fmla="*/ 119148 h 608556"/>
              <a:gd name="connsiteX57" fmla="*/ 310064 w 574049"/>
              <a:gd name="connsiteY57" fmla="*/ 131181 h 608556"/>
              <a:gd name="connsiteX58" fmla="*/ 279862 w 574049"/>
              <a:gd name="connsiteY58" fmla="*/ 119148 h 608556"/>
              <a:gd name="connsiteX59" fmla="*/ 155080 w 574049"/>
              <a:gd name="connsiteY59" fmla="*/ 94840 h 608556"/>
              <a:gd name="connsiteX60" fmla="*/ 203722 w 574049"/>
              <a:gd name="connsiteY60" fmla="*/ 119842 h 608556"/>
              <a:gd name="connsiteX61" fmla="*/ 117804 w 574049"/>
              <a:gd name="connsiteY61" fmla="*/ 201676 h 608556"/>
              <a:gd name="connsiteX62" fmla="*/ 155080 w 574049"/>
              <a:gd name="connsiteY62" fmla="*/ 94840 h 608556"/>
              <a:gd name="connsiteX63" fmla="*/ 131962 w 574049"/>
              <a:gd name="connsiteY63" fmla="*/ 0 h 608556"/>
              <a:gd name="connsiteX64" fmla="*/ 178101 w 574049"/>
              <a:gd name="connsiteY64" fmla="*/ 0 h 608556"/>
              <a:gd name="connsiteX65" fmla="*/ 190816 w 574049"/>
              <a:gd name="connsiteY65" fmla="*/ 12695 h 608556"/>
              <a:gd name="connsiteX66" fmla="*/ 190816 w 574049"/>
              <a:gd name="connsiteY66" fmla="*/ 38757 h 608556"/>
              <a:gd name="connsiteX67" fmla="*/ 211911 w 574049"/>
              <a:gd name="connsiteY67" fmla="*/ 47509 h 608556"/>
              <a:gd name="connsiteX68" fmla="*/ 230501 w 574049"/>
              <a:gd name="connsiteY68" fmla="*/ 29044 h 608556"/>
              <a:gd name="connsiteX69" fmla="*/ 239459 w 574049"/>
              <a:gd name="connsiteY69" fmla="*/ 25389 h 608556"/>
              <a:gd name="connsiteX70" fmla="*/ 248417 w 574049"/>
              <a:gd name="connsiteY70" fmla="*/ 29044 h 608556"/>
              <a:gd name="connsiteX71" fmla="*/ 280975 w 574049"/>
              <a:gd name="connsiteY71" fmla="*/ 61646 h 608556"/>
              <a:gd name="connsiteX72" fmla="*/ 284731 w 574049"/>
              <a:gd name="connsiteY72" fmla="*/ 70590 h 608556"/>
              <a:gd name="connsiteX73" fmla="*/ 280975 w 574049"/>
              <a:gd name="connsiteY73" fmla="*/ 79534 h 608556"/>
              <a:gd name="connsiteX74" fmla="*/ 262481 w 574049"/>
              <a:gd name="connsiteY74" fmla="*/ 97999 h 608556"/>
              <a:gd name="connsiteX75" fmla="*/ 270379 w 574049"/>
              <a:gd name="connsiteY75" fmla="*/ 116848 h 608556"/>
              <a:gd name="connsiteX76" fmla="*/ 224915 w 574049"/>
              <a:gd name="connsiteY76" fmla="*/ 115502 h 608556"/>
              <a:gd name="connsiteX77" fmla="*/ 155080 w 574049"/>
              <a:gd name="connsiteY77" fmla="*/ 74437 h 608556"/>
              <a:gd name="connsiteX78" fmla="*/ 74458 w 574049"/>
              <a:gd name="connsiteY78" fmla="*/ 154836 h 608556"/>
              <a:gd name="connsiteX79" fmla="*/ 111638 w 574049"/>
              <a:gd name="connsiteY79" fmla="*/ 222445 h 608556"/>
              <a:gd name="connsiteX80" fmla="*/ 106822 w 574049"/>
              <a:gd name="connsiteY80" fmla="*/ 265145 h 608556"/>
              <a:gd name="connsiteX81" fmla="*/ 106822 w 574049"/>
              <a:gd name="connsiteY81" fmla="*/ 265818 h 608556"/>
              <a:gd name="connsiteX82" fmla="*/ 98153 w 574049"/>
              <a:gd name="connsiteY82" fmla="*/ 262163 h 608556"/>
              <a:gd name="connsiteX83" fmla="*/ 79659 w 574049"/>
              <a:gd name="connsiteY83" fmla="*/ 280628 h 608556"/>
              <a:gd name="connsiteX84" fmla="*/ 70701 w 574049"/>
              <a:gd name="connsiteY84" fmla="*/ 284379 h 608556"/>
              <a:gd name="connsiteX85" fmla="*/ 61647 w 574049"/>
              <a:gd name="connsiteY85" fmla="*/ 280628 h 608556"/>
              <a:gd name="connsiteX86" fmla="*/ 29089 w 574049"/>
              <a:gd name="connsiteY86" fmla="*/ 248122 h 608556"/>
              <a:gd name="connsiteX87" fmla="*/ 29089 w 574049"/>
              <a:gd name="connsiteY87" fmla="*/ 230138 h 608556"/>
              <a:gd name="connsiteX88" fmla="*/ 47583 w 574049"/>
              <a:gd name="connsiteY88" fmla="*/ 211673 h 608556"/>
              <a:gd name="connsiteX89" fmla="*/ 38722 w 574049"/>
              <a:gd name="connsiteY89" fmla="*/ 190612 h 608556"/>
              <a:gd name="connsiteX90" fmla="*/ 12715 w 574049"/>
              <a:gd name="connsiteY90" fmla="*/ 190612 h 608556"/>
              <a:gd name="connsiteX91" fmla="*/ 0 w 574049"/>
              <a:gd name="connsiteY91" fmla="*/ 177821 h 608556"/>
              <a:gd name="connsiteX92" fmla="*/ 0 w 574049"/>
              <a:gd name="connsiteY92" fmla="*/ 131851 h 608556"/>
              <a:gd name="connsiteX93" fmla="*/ 12715 w 574049"/>
              <a:gd name="connsiteY93" fmla="*/ 119156 h 608556"/>
              <a:gd name="connsiteX94" fmla="*/ 38818 w 574049"/>
              <a:gd name="connsiteY94" fmla="*/ 119156 h 608556"/>
              <a:gd name="connsiteX95" fmla="*/ 47583 w 574049"/>
              <a:gd name="connsiteY95" fmla="*/ 98095 h 608556"/>
              <a:gd name="connsiteX96" fmla="*/ 29089 w 574049"/>
              <a:gd name="connsiteY96" fmla="*/ 79630 h 608556"/>
              <a:gd name="connsiteX97" fmla="*/ 25333 w 574049"/>
              <a:gd name="connsiteY97" fmla="*/ 70590 h 608556"/>
              <a:gd name="connsiteX98" fmla="*/ 29089 w 574049"/>
              <a:gd name="connsiteY98" fmla="*/ 61646 h 608556"/>
              <a:gd name="connsiteX99" fmla="*/ 61647 w 574049"/>
              <a:gd name="connsiteY99" fmla="*/ 29044 h 608556"/>
              <a:gd name="connsiteX100" fmla="*/ 70701 w 574049"/>
              <a:gd name="connsiteY100" fmla="*/ 25389 h 608556"/>
              <a:gd name="connsiteX101" fmla="*/ 79659 w 574049"/>
              <a:gd name="connsiteY101" fmla="*/ 29140 h 608556"/>
              <a:gd name="connsiteX102" fmla="*/ 98153 w 574049"/>
              <a:gd name="connsiteY102" fmla="*/ 47509 h 608556"/>
              <a:gd name="connsiteX103" fmla="*/ 119248 w 574049"/>
              <a:gd name="connsiteY103" fmla="*/ 38757 h 608556"/>
              <a:gd name="connsiteX104" fmla="*/ 119248 w 574049"/>
              <a:gd name="connsiteY104" fmla="*/ 12695 h 608556"/>
              <a:gd name="connsiteX105" fmla="*/ 131962 w 574049"/>
              <a:gd name="connsiteY105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74049" h="608556">
                <a:moveTo>
                  <a:pt x="163934" y="419229"/>
                </a:moveTo>
                <a:cubicBezTo>
                  <a:pt x="185702" y="442210"/>
                  <a:pt x="212671" y="456825"/>
                  <a:pt x="243204" y="456825"/>
                </a:cubicBezTo>
                <a:cubicBezTo>
                  <a:pt x="273737" y="456825"/>
                  <a:pt x="300706" y="442210"/>
                  <a:pt x="322474" y="419229"/>
                </a:cubicBezTo>
                <a:cubicBezTo>
                  <a:pt x="387585" y="424998"/>
                  <a:pt x="443835" y="468075"/>
                  <a:pt x="465217" y="530768"/>
                </a:cubicBezTo>
                <a:lnTo>
                  <a:pt x="476968" y="565383"/>
                </a:lnTo>
                <a:cubicBezTo>
                  <a:pt x="480339" y="575383"/>
                  <a:pt x="478702" y="586344"/>
                  <a:pt x="472634" y="594902"/>
                </a:cubicBezTo>
                <a:cubicBezTo>
                  <a:pt x="466469" y="603460"/>
                  <a:pt x="456549" y="608556"/>
                  <a:pt x="446050" y="608556"/>
                </a:cubicBezTo>
                <a:lnTo>
                  <a:pt x="40358" y="608556"/>
                </a:lnTo>
                <a:cubicBezTo>
                  <a:pt x="29859" y="608556"/>
                  <a:pt x="19939" y="603460"/>
                  <a:pt x="13871" y="594902"/>
                </a:cubicBezTo>
                <a:cubicBezTo>
                  <a:pt x="7706" y="586344"/>
                  <a:pt x="6069" y="575383"/>
                  <a:pt x="9440" y="565383"/>
                </a:cubicBezTo>
                <a:lnTo>
                  <a:pt x="21191" y="530768"/>
                </a:lnTo>
                <a:cubicBezTo>
                  <a:pt x="42573" y="468075"/>
                  <a:pt x="98919" y="424998"/>
                  <a:pt x="163934" y="419229"/>
                </a:cubicBezTo>
                <a:close/>
                <a:moveTo>
                  <a:pt x="406631" y="313875"/>
                </a:moveTo>
                <a:cubicBezTo>
                  <a:pt x="442857" y="313875"/>
                  <a:pt x="472435" y="343308"/>
                  <a:pt x="472435" y="379473"/>
                </a:cubicBezTo>
                <a:cubicBezTo>
                  <a:pt x="472435" y="404289"/>
                  <a:pt x="458369" y="425642"/>
                  <a:pt x="438040" y="436800"/>
                </a:cubicBezTo>
                <a:cubicBezTo>
                  <a:pt x="411641" y="413523"/>
                  <a:pt x="379269" y="397556"/>
                  <a:pt x="344006" y="390920"/>
                </a:cubicBezTo>
                <a:cubicBezTo>
                  <a:pt x="356435" y="370913"/>
                  <a:pt x="365973" y="347925"/>
                  <a:pt x="371946" y="323974"/>
                </a:cubicBezTo>
                <a:cubicBezTo>
                  <a:pt x="382063" y="317626"/>
                  <a:pt x="393913" y="313875"/>
                  <a:pt x="406631" y="313875"/>
                </a:cubicBezTo>
                <a:close/>
                <a:moveTo>
                  <a:pt x="381817" y="212472"/>
                </a:moveTo>
                <a:lnTo>
                  <a:pt x="431512" y="212472"/>
                </a:lnTo>
                <a:cubicBezTo>
                  <a:pt x="439121" y="212472"/>
                  <a:pt x="445284" y="218530"/>
                  <a:pt x="445284" y="226127"/>
                </a:cubicBezTo>
                <a:lnTo>
                  <a:pt x="445284" y="254301"/>
                </a:lnTo>
                <a:cubicBezTo>
                  <a:pt x="453182" y="256705"/>
                  <a:pt x="460790" y="259879"/>
                  <a:pt x="468013" y="263725"/>
                </a:cubicBezTo>
                <a:lnTo>
                  <a:pt x="488045" y="243820"/>
                </a:lnTo>
                <a:cubicBezTo>
                  <a:pt x="490742" y="241127"/>
                  <a:pt x="494209" y="239781"/>
                  <a:pt x="497773" y="239781"/>
                </a:cubicBezTo>
                <a:cubicBezTo>
                  <a:pt x="501240" y="239781"/>
                  <a:pt x="504803" y="241127"/>
                  <a:pt x="507403" y="243820"/>
                </a:cubicBezTo>
                <a:lnTo>
                  <a:pt x="542556" y="278918"/>
                </a:lnTo>
                <a:cubicBezTo>
                  <a:pt x="545157" y="281514"/>
                  <a:pt x="546601" y="284976"/>
                  <a:pt x="546601" y="288630"/>
                </a:cubicBezTo>
                <a:cubicBezTo>
                  <a:pt x="546601" y="292188"/>
                  <a:pt x="545157" y="295746"/>
                  <a:pt x="542556" y="298246"/>
                </a:cubicBezTo>
                <a:lnTo>
                  <a:pt x="522620" y="318247"/>
                </a:lnTo>
                <a:cubicBezTo>
                  <a:pt x="526473" y="325459"/>
                  <a:pt x="529651" y="333056"/>
                  <a:pt x="532155" y="340941"/>
                </a:cubicBezTo>
                <a:lnTo>
                  <a:pt x="560277" y="340941"/>
                </a:lnTo>
                <a:cubicBezTo>
                  <a:pt x="567885" y="340941"/>
                  <a:pt x="574049" y="347095"/>
                  <a:pt x="574049" y="354692"/>
                </a:cubicBezTo>
                <a:lnTo>
                  <a:pt x="574049" y="404310"/>
                </a:lnTo>
                <a:cubicBezTo>
                  <a:pt x="574049" y="407964"/>
                  <a:pt x="572605" y="411425"/>
                  <a:pt x="570004" y="414022"/>
                </a:cubicBezTo>
                <a:cubicBezTo>
                  <a:pt x="567500" y="416618"/>
                  <a:pt x="563937" y="418060"/>
                  <a:pt x="560277" y="418060"/>
                </a:cubicBezTo>
                <a:lnTo>
                  <a:pt x="532155" y="418060"/>
                </a:lnTo>
                <a:cubicBezTo>
                  <a:pt x="529651" y="425946"/>
                  <a:pt x="526473" y="433542"/>
                  <a:pt x="522620" y="440754"/>
                </a:cubicBezTo>
                <a:lnTo>
                  <a:pt x="542652" y="460755"/>
                </a:lnTo>
                <a:cubicBezTo>
                  <a:pt x="545157" y="463255"/>
                  <a:pt x="546601" y="466813"/>
                  <a:pt x="546601" y="470371"/>
                </a:cubicBezTo>
                <a:cubicBezTo>
                  <a:pt x="546601" y="474025"/>
                  <a:pt x="545157" y="477487"/>
                  <a:pt x="542652" y="480083"/>
                </a:cubicBezTo>
                <a:lnTo>
                  <a:pt x="507500" y="515181"/>
                </a:lnTo>
                <a:cubicBezTo>
                  <a:pt x="504803" y="517874"/>
                  <a:pt x="501240" y="519220"/>
                  <a:pt x="497773" y="519220"/>
                </a:cubicBezTo>
                <a:cubicBezTo>
                  <a:pt x="496232" y="519220"/>
                  <a:pt x="494691" y="518835"/>
                  <a:pt x="493246" y="518355"/>
                </a:cubicBezTo>
                <a:cubicBezTo>
                  <a:pt x="484289" y="493161"/>
                  <a:pt x="470517" y="470660"/>
                  <a:pt x="453182" y="451716"/>
                </a:cubicBezTo>
                <a:cubicBezTo>
                  <a:pt x="476970" y="436331"/>
                  <a:pt x="492861" y="409791"/>
                  <a:pt x="492861" y="379501"/>
                </a:cubicBezTo>
                <a:cubicBezTo>
                  <a:pt x="492861" y="332094"/>
                  <a:pt x="454145" y="293534"/>
                  <a:pt x="406665" y="293534"/>
                </a:cubicBezTo>
                <a:cubicBezTo>
                  <a:pt x="396263" y="293534"/>
                  <a:pt x="386440" y="295650"/>
                  <a:pt x="377098" y="299015"/>
                </a:cubicBezTo>
                <a:cubicBezTo>
                  <a:pt x="378735" y="287765"/>
                  <a:pt x="379698" y="276418"/>
                  <a:pt x="379698" y="265167"/>
                </a:cubicBezTo>
                <a:cubicBezTo>
                  <a:pt x="379698" y="247570"/>
                  <a:pt x="377387" y="231031"/>
                  <a:pt x="373149" y="215741"/>
                </a:cubicBezTo>
                <a:cubicBezTo>
                  <a:pt x="375557" y="213818"/>
                  <a:pt x="378542" y="212472"/>
                  <a:pt x="381817" y="212472"/>
                </a:cubicBezTo>
                <a:close/>
                <a:moveTo>
                  <a:pt x="243227" y="144222"/>
                </a:moveTo>
                <a:cubicBezTo>
                  <a:pt x="296103" y="144270"/>
                  <a:pt x="348968" y="184617"/>
                  <a:pt x="348920" y="265117"/>
                </a:cubicBezTo>
                <a:cubicBezTo>
                  <a:pt x="348920" y="342829"/>
                  <a:pt x="301640" y="426215"/>
                  <a:pt x="243190" y="426215"/>
                </a:cubicBezTo>
                <a:cubicBezTo>
                  <a:pt x="184837" y="426215"/>
                  <a:pt x="137461" y="342829"/>
                  <a:pt x="137461" y="265117"/>
                </a:cubicBezTo>
                <a:cubicBezTo>
                  <a:pt x="137461" y="184424"/>
                  <a:pt x="190350" y="144174"/>
                  <a:pt x="243227" y="144222"/>
                </a:cubicBezTo>
                <a:close/>
                <a:moveTo>
                  <a:pt x="279862" y="119148"/>
                </a:moveTo>
                <a:cubicBezTo>
                  <a:pt x="294336" y="119148"/>
                  <a:pt x="309292" y="116645"/>
                  <a:pt x="310064" y="131181"/>
                </a:cubicBezTo>
                <a:cubicBezTo>
                  <a:pt x="300704" y="125983"/>
                  <a:pt x="290573" y="121940"/>
                  <a:pt x="279862" y="119148"/>
                </a:cubicBezTo>
                <a:close/>
                <a:moveTo>
                  <a:pt x="155080" y="94840"/>
                </a:moveTo>
                <a:cubicBezTo>
                  <a:pt x="175115" y="94840"/>
                  <a:pt x="192838" y="104745"/>
                  <a:pt x="203722" y="119842"/>
                </a:cubicBezTo>
                <a:cubicBezTo>
                  <a:pt x="163749" y="131478"/>
                  <a:pt x="133216" y="160807"/>
                  <a:pt x="117804" y="201676"/>
                </a:cubicBezTo>
                <a:cubicBezTo>
                  <a:pt x="72823" y="165904"/>
                  <a:pt x="98733" y="94840"/>
                  <a:pt x="155080" y="94840"/>
                </a:cubicBezTo>
                <a:close/>
                <a:moveTo>
                  <a:pt x="131962" y="0"/>
                </a:moveTo>
                <a:lnTo>
                  <a:pt x="178101" y="0"/>
                </a:lnTo>
                <a:cubicBezTo>
                  <a:pt x="185133" y="0"/>
                  <a:pt x="190816" y="5674"/>
                  <a:pt x="190816" y="12695"/>
                </a:cubicBezTo>
                <a:lnTo>
                  <a:pt x="190816" y="38757"/>
                </a:lnTo>
                <a:cubicBezTo>
                  <a:pt x="198233" y="41065"/>
                  <a:pt x="205265" y="44047"/>
                  <a:pt x="211911" y="47509"/>
                </a:cubicBezTo>
                <a:lnTo>
                  <a:pt x="230501" y="29044"/>
                </a:lnTo>
                <a:cubicBezTo>
                  <a:pt x="232909" y="26543"/>
                  <a:pt x="236184" y="25389"/>
                  <a:pt x="239459" y="25389"/>
                </a:cubicBezTo>
                <a:cubicBezTo>
                  <a:pt x="242734" y="25389"/>
                  <a:pt x="245913" y="26543"/>
                  <a:pt x="248417" y="29044"/>
                </a:cubicBezTo>
                <a:lnTo>
                  <a:pt x="280975" y="61646"/>
                </a:lnTo>
                <a:cubicBezTo>
                  <a:pt x="283383" y="63954"/>
                  <a:pt x="284731" y="67224"/>
                  <a:pt x="284731" y="70590"/>
                </a:cubicBezTo>
                <a:cubicBezTo>
                  <a:pt x="284731" y="73956"/>
                  <a:pt x="283383" y="77226"/>
                  <a:pt x="280975" y="79534"/>
                </a:cubicBezTo>
                <a:lnTo>
                  <a:pt x="262481" y="97999"/>
                </a:lnTo>
                <a:cubicBezTo>
                  <a:pt x="265659" y="103961"/>
                  <a:pt x="268260" y="110405"/>
                  <a:pt x="270379" y="116848"/>
                </a:cubicBezTo>
                <a:cubicBezTo>
                  <a:pt x="253619" y="113675"/>
                  <a:pt x="239748" y="113675"/>
                  <a:pt x="224915" y="115502"/>
                </a:cubicBezTo>
                <a:cubicBezTo>
                  <a:pt x="211044" y="91171"/>
                  <a:pt x="185133" y="74437"/>
                  <a:pt x="155080" y="74437"/>
                </a:cubicBezTo>
                <a:cubicBezTo>
                  <a:pt x="110675" y="74437"/>
                  <a:pt x="74458" y="110501"/>
                  <a:pt x="74458" y="154836"/>
                </a:cubicBezTo>
                <a:cubicBezTo>
                  <a:pt x="74458" y="183207"/>
                  <a:pt x="89388" y="208115"/>
                  <a:pt x="111638" y="222445"/>
                </a:cubicBezTo>
                <a:cubicBezTo>
                  <a:pt x="108556" y="235812"/>
                  <a:pt x="106822" y="250046"/>
                  <a:pt x="106822" y="265145"/>
                </a:cubicBezTo>
                <a:cubicBezTo>
                  <a:pt x="106822" y="265337"/>
                  <a:pt x="106822" y="265626"/>
                  <a:pt x="106822" y="265818"/>
                </a:cubicBezTo>
                <a:cubicBezTo>
                  <a:pt x="104029" y="264568"/>
                  <a:pt x="100946" y="263606"/>
                  <a:pt x="98153" y="262163"/>
                </a:cubicBezTo>
                <a:lnTo>
                  <a:pt x="79659" y="280628"/>
                </a:lnTo>
                <a:cubicBezTo>
                  <a:pt x="77251" y="283033"/>
                  <a:pt x="74072" y="284379"/>
                  <a:pt x="70701" y="284379"/>
                </a:cubicBezTo>
                <a:cubicBezTo>
                  <a:pt x="67330" y="284379"/>
                  <a:pt x="64055" y="283033"/>
                  <a:pt x="61647" y="280628"/>
                </a:cubicBezTo>
                <a:lnTo>
                  <a:pt x="29089" y="248122"/>
                </a:lnTo>
                <a:cubicBezTo>
                  <a:pt x="24081" y="243121"/>
                  <a:pt x="24081" y="235043"/>
                  <a:pt x="29089" y="230138"/>
                </a:cubicBezTo>
                <a:lnTo>
                  <a:pt x="47583" y="211673"/>
                </a:lnTo>
                <a:cubicBezTo>
                  <a:pt x="44020" y="204941"/>
                  <a:pt x="41034" y="197921"/>
                  <a:pt x="38722" y="190612"/>
                </a:cubicBezTo>
                <a:lnTo>
                  <a:pt x="12715" y="190612"/>
                </a:lnTo>
                <a:cubicBezTo>
                  <a:pt x="5683" y="190612"/>
                  <a:pt x="0" y="184842"/>
                  <a:pt x="0" y="177821"/>
                </a:cubicBezTo>
                <a:lnTo>
                  <a:pt x="0" y="131851"/>
                </a:lnTo>
                <a:cubicBezTo>
                  <a:pt x="0" y="124831"/>
                  <a:pt x="5683" y="119156"/>
                  <a:pt x="12715" y="119156"/>
                </a:cubicBezTo>
                <a:lnTo>
                  <a:pt x="38818" y="119156"/>
                </a:lnTo>
                <a:cubicBezTo>
                  <a:pt x="41034" y="111751"/>
                  <a:pt x="44020" y="104731"/>
                  <a:pt x="47583" y="98095"/>
                </a:cubicBezTo>
                <a:lnTo>
                  <a:pt x="29089" y="79630"/>
                </a:lnTo>
                <a:cubicBezTo>
                  <a:pt x="26681" y="77226"/>
                  <a:pt x="25333" y="73956"/>
                  <a:pt x="25333" y="70590"/>
                </a:cubicBezTo>
                <a:cubicBezTo>
                  <a:pt x="25333" y="67224"/>
                  <a:pt x="26681" y="63954"/>
                  <a:pt x="29089" y="61646"/>
                </a:cubicBezTo>
                <a:lnTo>
                  <a:pt x="61647" y="29044"/>
                </a:lnTo>
                <a:cubicBezTo>
                  <a:pt x="64151" y="26639"/>
                  <a:pt x="67426" y="25389"/>
                  <a:pt x="70701" y="25389"/>
                </a:cubicBezTo>
                <a:cubicBezTo>
                  <a:pt x="73976" y="25389"/>
                  <a:pt x="77155" y="26639"/>
                  <a:pt x="79659" y="29140"/>
                </a:cubicBezTo>
                <a:lnTo>
                  <a:pt x="98153" y="47509"/>
                </a:lnTo>
                <a:cubicBezTo>
                  <a:pt x="104896" y="44047"/>
                  <a:pt x="111927" y="41065"/>
                  <a:pt x="119248" y="38757"/>
                </a:cubicBezTo>
                <a:lnTo>
                  <a:pt x="119248" y="12695"/>
                </a:lnTo>
                <a:cubicBezTo>
                  <a:pt x="119248" y="5674"/>
                  <a:pt x="125027" y="0"/>
                  <a:pt x="131962" y="0"/>
                </a:cubicBezTo>
                <a:close/>
              </a:path>
            </a:pathLst>
          </a:custGeom>
          <a:solidFill>
            <a:srgbClr val="00B3F2"/>
          </a:solidFill>
          <a:ln>
            <a:noFill/>
          </a:ln>
        </p:spPr>
      </p:sp>
      <p:sp>
        <p:nvSpPr>
          <p:cNvPr id="22" name="science-book_71286">
            <a:extLst>
              <a:ext uri="{FF2B5EF4-FFF2-40B4-BE49-F238E27FC236}">
                <a16:creationId xmlns:a16="http://schemas.microsoft.com/office/drawing/2014/main" id="{32796263-C9D6-407C-A0EE-6FA60BE8A58E}"/>
              </a:ext>
            </a:extLst>
          </p:cNvPr>
          <p:cNvSpPr>
            <a:spLocks noChangeAspect="1"/>
          </p:cNvSpPr>
          <p:nvPr/>
        </p:nvSpPr>
        <p:spPr bwMode="auto">
          <a:xfrm>
            <a:off x="7051657" y="3250397"/>
            <a:ext cx="609685" cy="569397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rgbClr val="00B3F2"/>
          </a:solidFill>
          <a:ln>
            <a:noFill/>
          </a:ln>
        </p:spPr>
      </p:sp>
      <p:sp>
        <p:nvSpPr>
          <p:cNvPr id="23" name="rack-servers_31726">
            <a:extLst>
              <a:ext uri="{FF2B5EF4-FFF2-40B4-BE49-F238E27FC236}">
                <a16:creationId xmlns:a16="http://schemas.microsoft.com/office/drawing/2014/main" id="{47001309-403B-445D-8D5B-896E096C057A}"/>
              </a:ext>
            </a:extLst>
          </p:cNvPr>
          <p:cNvSpPr>
            <a:spLocks noChangeAspect="1"/>
          </p:cNvSpPr>
          <p:nvPr/>
        </p:nvSpPr>
        <p:spPr bwMode="auto">
          <a:xfrm>
            <a:off x="9603452" y="3230253"/>
            <a:ext cx="482681" cy="609685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88862 h 440259"/>
              <a:gd name="T9" fmla="*/ 88862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88862 h 440259"/>
              <a:gd name="T29" fmla="*/ 88862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88862 h 440259"/>
              <a:gd name="T39" fmla="*/ 88862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88862 h 440259"/>
              <a:gd name="T91" fmla="*/ 88862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88862 h 440259"/>
              <a:gd name="T101" fmla="*/ 88862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88862 h 440259"/>
              <a:gd name="T111" fmla="*/ 88862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74" h="6040">
                <a:moveTo>
                  <a:pt x="4774" y="768"/>
                </a:moveTo>
                <a:lnTo>
                  <a:pt x="4774" y="0"/>
                </a:lnTo>
                <a:lnTo>
                  <a:pt x="0" y="0"/>
                </a:lnTo>
                <a:lnTo>
                  <a:pt x="0" y="768"/>
                </a:lnTo>
                <a:lnTo>
                  <a:pt x="234" y="768"/>
                </a:lnTo>
                <a:lnTo>
                  <a:pt x="234" y="1104"/>
                </a:lnTo>
                <a:lnTo>
                  <a:pt x="0" y="1104"/>
                </a:lnTo>
                <a:lnTo>
                  <a:pt x="0" y="1871"/>
                </a:lnTo>
                <a:lnTo>
                  <a:pt x="4774" y="1871"/>
                </a:lnTo>
                <a:lnTo>
                  <a:pt x="4774" y="1104"/>
                </a:lnTo>
                <a:lnTo>
                  <a:pt x="4504" y="1104"/>
                </a:lnTo>
                <a:lnTo>
                  <a:pt x="4504" y="768"/>
                </a:lnTo>
                <a:lnTo>
                  <a:pt x="4774" y="768"/>
                </a:lnTo>
                <a:lnTo>
                  <a:pt x="4774" y="768"/>
                </a:lnTo>
                <a:close/>
                <a:moveTo>
                  <a:pt x="852" y="1557"/>
                </a:moveTo>
                <a:lnTo>
                  <a:pt x="520" y="1557"/>
                </a:lnTo>
                <a:lnTo>
                  <a:pt x="520" y="1232"/>
                </a:lnTo>
                <a:lnTo>
                  <a:pt x="852" y="1232"/>
                </a:lnTo>
                <a:lnTo>
                  <a:pt x="852" y="1557"/>
                </a:lnTo>
                <a:close/>
                <a:moveTo>
                  <a:pt x="852" y="1094"/>
                </a:moveTo>
                <a:lnTo>
                  <a:pt x="520" y="1094"/>
                </a:lnTo>
                <a:lnTo>
                  <a:pt x="520" y="769"/>
                </a:lnTo>
                <a:lnTo>
                  <a:pt x="852" y="769"/>
                </a:lnTo>
                <a:lnTo>
                  <a:pt x="852" y="1094"/>
                </a:lnTo>
                <a:close/>
                <a:moveTo>
                  <a:pt x="852" y="639"/>
                </a:moveTo>
                <a:lnTo>
                  <a:pt x="520" y="639"/>
                </a:lnTo>
                <a:lnTo>
                  <a:pt x="520" y="314"/>
                </a:lnTo>
                <a:lnTo>
                  <a:pt x="852" y="314"/>
                </a:lnTo>
                <a:lnTo>
                  <a:pt x="852" y="639"/>
                </a:lnTo>
                <a:close/>
                <a:moveTo>
                  <a:pt x="1342" y="1557"/>
                </a:moveTo>
                <a:lnTo>
                  <a:pt x="1010" y="1557"/>
                </a:lnTo>
                <a:lnTo>
                  <a:pt x="1010" y="1232"/>
                </a:lnTo>
                <a:lnTo>
                  <a:pt x="1342" y="1232"/>
                </a:lnTo>
                <a:lnTo>
                  <a:pt x="1342" y="1557"/>
                </a:lnTo>
                <a:close/>
                <a:moveTo>
                  <a:pt x="1342" y="1094"/>
                </a:moveTo>
                <a:lnTo>
                  <a:pt x="1010" y="1094"/>
                </a:lnTo>
                <a:lnTo>
                  <a:pt x="1010" y="769"/>
                </a:lnTo>
                <a:lnTo>
                  <a:pt x="1342" y="769"/>
                </a:lnTo>
                <a:lnTo>
                  <a:pt x="1342" y="1094"/>
                </a:lnTo>
                <a:close/>
                <a:moveTo>
                  <a:pt x="1342" y="639"/>
                </a:moveTo>
                <a:lnTo>
                  <a:pt x="1010" y="639"/>
                </a:lnTo>
                <a:lnTo>
                  <a:pt x="1010" y="314"/>
                </a:lnTo>
                <a:lnTo>
                  <a:pt x="1342" y="314"/>
                </a:lnTo>
                <a:lnTo>
                  <a:pt x="1342" y="639"/>
                </a:lnTo>
                <a:close/>
                <a:moveTo>
                  <a:pt x="1825" y="1557"/>
                </a:moveTo>
                <a:lnTo>
                  <a:pt x="1494" y="1557"/>
                </a:lnTo>
                <a:lnTo>
                  <a:pt x="1494" y="1232"/>
                </a:lnTo>
                <a:lnTo>
                  <a:pt x="1825" y="1232"/>
                </a:lnTo>
                <a:lnTo>
                  <a:pt x="1825" y="1557"/>
                </a:lnTo>
                <a:close/>
                <a:moveTo>
                  <a:pt x="1825" y="1094"/>
                </a:moveTo>
                <a:lnTo>
                  <a:pt x="1494" y="1094"/>
                </a:lnTo>
                <a:lnTo>
                  <a:pt x="1494" y="769"/>
                </a:lnTo>
                <a:lnTo>
                  <a:pt x="1825" y="769"/>
                </a:lnTo>
                <a:lnTo>
                  <a:pt x="1825" y="1094"/>
                </a:lnTo>
                <a:close/>
                <a:moveTo>
                  <a:pt x="1825" y="639"/>
                </a:moveTo>
                <a:lnTo>
                  <a:pt x="1494" y="639"/>
                </a:lnTo>
                <a:lnTo>
                  <a:pt x="1494" y="314"/>
                </a:lnTo>
                <a:lnTo>
                  <a:pt x="1825" y="314"/>
                </a:lnTo>
                <a:lnTo>
                  <a:pt x="1825" y="639"/>
                </a:lnTo>
                <a:close/>
                <a:moveTo>
                  <a:pt x="2304" y="1557"/>
                </a:moveTo>
                <a:lnTo>
                  <a:pt x="1972" y="1557"/>
                </a:lnTo>
                <a:lnTo>
                  <a:pt x="1972" y="1232"/>
                </a:lnTo>
                <a:lnTo>
                  <a:pt x="2304" y="1232"/>
                </a:lnTo>
                <a:lnTo>
                  <a:pt x="2304" y="1557"/>
                </a:lnTo>
                <a:close/>
                <a:moveTo>
                  <a:pt x="2304" y="1094"/>
                </a:moveTo>
                <a:lnTo>
                  <a:pt x="1972" y="1094"/>
                </a:lnTo>
                <a:lnTo>
                  <a:pt x="1972" y="769"/>
                </a:lnTo>
                <a:lnTo>
                  <a:pt x="2304" y="769"/>
                </a:lnTo>
                <a:lnTo>
                  <a:pt x="2304" y="1094"/>
                </a:lnTo>
                <a:close/>
                <a:moveTo>
                  <a:pt x="2304" y="639"/>
                </a:moveTo>
                <a:lnTo>
                  <a:pt x="1972" y="639"/>
                </a:lnTo>
                <a:lnTo>
                  <a:pt x="1972" y="314"/>
                </a:lnTo>
                <a:lnTo>
                  <a:pt x="2304" y="314"/>
                </a:lnTo>
                <a:lnTo>
                  <a:pt x="2304" y="639"/>
                </a:lnTo>
                <a:close/>
                <a:moveTo>
                  <a:pt x="2794" y="1557"/>
                </a:moveTo>
                <a:lnTo>
                  <a:pt x="2463" y="1557"/>
                </a:lnTo>
                <a:lnTo>
                  <a:pt x="2463" y="1232"/>
                </a:lnTo>
                <a:lnTo>
                  <a:pt x="2794" y="1232"/>
                </a:lnTo>
                <a:lnTo>
                  <a:pt x="2794" y="1557"/>
                </a:lnTo>
                <a:close/>
                <a:moveTo>
                  <a:pt x="2794" y="1094"/>
                </a:moveTo>
                <a:lnTo>
                  <a:pt x="2463" y="1094"/>
                </a:lnTo>
                <a:lnTo>
                  <a:pt x="2463" y="769"/>
                </a:lnTo>
                <a:lnTo>
                  <a:pt x="2794" y="769"/>
                </a:lnTo>
                <a:lnTo>
                  <a:pt x="2794" y="1094"/>
                </a:lnTo>
                <a:close/>
                <a:moveTo>
                  <a:pt x="2794" y="639"/>
                </a:moveTo>
                <a:lnTo>
                  <a:pt x="2463" y="639"/>
                </a:lnTo>
                <a:lnTo>
                  <a:pt x="2463" y="314"/>
                </a:lnTo>
                <a:lnTo>
                  <a:pt x="2794" y="314"/>
                </a:lnTo>
                <a:lnTo>
                  <a:pt x="2794" y="639"/>
                </a:lnTo>
                <a:close/>
                <a:moveTo>
                  <a:pt x="3278" y="1557"/>
                </a:moveTo>
                <a:lnTo>
                  <a:pt x="2946" y="1557"/>
                </a:lnTo>
                <a:lnTo>
                  <a:pt x="2946" y="1232"/>
                </a:lnTo>
                <a:lnTo>
                  <a:pt x="3278" y="1232"/>
                </a:lnTo>
                <a:lnTo>
                  <a:pt x="3278" y="1557"/>
                </a:lnTo>
                <a:close/>
                <a:moveTo>
                  <a:pt x="3278" y="1094"/>
                </a:moveTo>
                <a:lnTo>
                  <a:pt x="2946" y="1094"/>
                </a:lnTo>
                <a:lnTo>
                  <a:pt x="2946" y="769"/>
                </a:lnTo>
                <a:lnTo>
                  <a:pt x="3278" y="769"/>
                </a:lnTo>
                <a:lnTo>
                  <a:pt x="3278" y="1094"/>
                </a:lnTo>
                <a:close/>
                <a:moveTo>
                  <a:pt x="3278" y="639"/>
                </a:moveTo>
                <a:lnTo>
                  <a:pt x="2946" y="639"/>
                </a:lnTo>
                <a:lnTo>
                  <a:pt x="2946" y="314"/>
                </a:lnTo>
                <a:lnTo>
                  <a:pt x="3278" y="314"/>
                </a:lnTo>
                <a:lnTo>
                  <a:pt x="3278" y="639"/>
                </a:lnTo>
                <a:close/>
                <a:moveTo>
                  <a:pt x="4020" y="1547"/>
                </a:moveTo>
                <a:lnTo>
                  <a:pt x="3592" y="1547"/>
                </a:lnTo>
                <a:lnTo>
                  <a:pt x="3592" y="1349"/>
                </a:lnTo>
                <a:lnTo>
                  <a:pt x="4020" y="1349"/>
                </a:lnTo>
                <a:lnTo>
                  <a:pt x="4020" y="1547"/>
                </a:lnTo>
                <a:close/>
                <a:moveTo>
                  <a:pt x="3804" y="992"/>
                </a:moveTo>
                <a:cubicBezTo>
                  <a:pt x="3615" y="992"/>
                  <a:pt x="3462" y="839"/>
                  <a:pt x="3462" y="650"/>
                </a:cubicBezTo>
                <a:cubicBezTo>
                  <a:pt x="3462" y="461"/>
                  <a:pt x="3615" y="308"/>
                  <a:pt x="3804" y="308"/>
                </a:cubicBezTo>
                <a:cubicBezTo>
                  <a:pt x="3993" y="308"/>
                  <a:pt x="4146" y="461"/>
                  <a:pt x="4146" y="650"/>
                </a:cubicBezTo>
                <a:cubicBezTo>
                  <a:pt x="4146" y="839"/>
                  <a:pt x="3993" y="992"/>
                  <a:pt x="3804" y="992"/>
                </a:cubicBezTo>
                <a:close/>
                <a:moveTo>
                  <a:pt x="4020" y="648"/>
                </a:moveTo>
                <a:cubicBezTo>
                  <a:pt x="4020" y="766"/>
                  <a:pt x="3924" y="862"/>
                  <a:pt x="3806" y="862"/>
                </a:cubicBezTo>
                <a:cubicBezTo>
                  <a:pt x="3688" y="862"/>
                  <a:pt x="3592" y="766"/>
                  <a:pt x="3592" y="648"/>
                </a:cubicBezTo>
                <a:cubicBezTo>
                  <a:pt x="3592" y="529"/>
                  <a:pt x="3688" y="434"/>
                  <a:pt x="3806" y="434"/>
                </a:cubicBezTo>
                <a:cubicBezTo>
                  <a:pt x="3924" y="434"/>
                  <a:pt x="4020" y="529"/>
                  <a:pt x="4020" y="648"/>
                </a:cubicBezTo>
                <a:close/>
                <a:moveTo>
                  <a:pt x="0" y="2871"/>
                </a:moveTo>
                <a:lnTo>
                  <a:pt x="234" y="2871"/>
                </a:lnTo>
                <a:lnTo>
                  <a:pt x="234" y="3207"/>
                </a:lnTo>
                <a:lnTo>
                  <a:pt x="0" y="3207"/>
                </a:lnTo>
                <a:lnTo>
                  <a:pt x="0" y="3975"/>
                </a:lnTo>
                <a:lnTo>
                  <a:pt x="4774" y="3975"/>
                </a:lnTo>
                <a:lnTo>
                  <a:pt x="4774" y="3207"/>
                </a:lnTo>
                <a:lnTo>
                  <a:pt x="4504" y="3207"/>
                </a:lnTo>
                <a:lnTo>
                  <a:pt x="4504" y="2871"/>
                </a:lnTo>
                <a:lnTo>
                  <a:pt x="4774" y="2871"/>
                </a:lnTo>
                <a:lnTo>
                  <a:pt x="4774" y="2104"/>
                </a:lnTo>
                <a:lnTo>
                  <a:pt x="0" y="2104"/>
                </a:lnTo>
                <a:lnTo>
                  <a:pt x="0" y="2871"/>
                </a:lnTo>
                <a:close/>
                <a:moveTo>
                  <a:pt x="4020" y="3651"/>
                </a:moveTo>
                <a:lnTo>
                  <a:pt x="3592" y="3651"/>
                </a:lnTo>
                <a:lnTo>
                  <a:pt x="3592" y="3453"/>
                </a:lnTo>
                <a:lnTo>
                  <a:pt x="4020" y="3453"/>
                </a:lnTo>
                <a:lnTo>
                  <a:pt x="4020" y="3651"/>
                </a:lnTo>
                <a:close/>
                <a:moveTo>
                  <a:pt x="3804" y="2412"/>
                </a:moveTo>
                <a:cubicBezTo>
                  <a:pt x="3993" y="2412"/>
                  <a:pt x="4146" y="2565"/>
                  <a:pt x="4146" y="2754"/>
                </a:cubicBezTo>
                <a:cubicBezTo>
                  <a:pt x="4146" y="2942"/>
                  <a:pt x="3993" y="3095"/>
                  <a:pt x="3804" y="3095"/>
                </a:cubicBezTo>
                <a:cubicBezTo>
                  <a:pt x="3615" y="3095"/>
                  <a:pt x="3462" y="2942"/>
                  <a:pt x="3462" y="2754"/>
                </a:cubicBezTo>
                <a:cubicBezTo>
                  <a:pt x="3463" y="2565"/>
                  <a:pt x="3615" y="2412"/>
                  <a:pt x="3804" y="2412"/>
                </a:cubicBezTo>
                <a:close/>
                <a:moveTo>
                  <a:pt x="2946" y="2418"/>
                </a:moveTo>
                <a:lnTo>
                  <a:pt x="3278" y="2418"/>
                </a:lnTo>
                <a:lnTo>
                  <a:pt x="3278" y="2743"/>
                </a:lnTo>
                <a:lnTo>
                  <a:pt x="2946" y="2743"/>
                </a:lnTo>
                <a:lnTo>
                  <a:pt x="2946" y="2418"/>
                </a:lnTo>
                <a:close/>
                <a:moveTo>
                  <a:pt x="2946" y="2873"/>
                </a:moveTo>
                <a:lnTo>
                  <a:pt x="3278" y="2873"/>
                </a:lnTo>
                <a:lnTo>
                  <a:pt x="3278" y="3197"/>
                </a:lnTo>
                <a:lnTo>
                  <a:pt x="2946" y="3197"/>
                </a:lnTo>
                <a:lnTo>
                  <a:pt x="2946" y="2873"/>
                </a:lnTo>
                <a:close/>
                <a:moveTo>
                  <a:pt x="2946" y="3336"/>
                </a:moveTo>
                <a:lnTo>
                  <a:pt x="3278" y="3336"/>
                </a:lnTo>
                <a:lnTo>
                  <a:pt x="3278" y="3661"/>
                </a:lnTo>
                <a:lnTo>
                  <a:pt x="2946" y="3661"/>
                </a:lnTo>
                <a:lnTo>
                  <a:pt x="2946" y="3336"/>
                </a:lnTo>
                <a:close/>
                <a:moveTo>
                  <a:pt x="2463" y="2418"/>
                </a:moveTo>
                <a:lnTo>
                  <a:pt x="2794" y="2418"/>
                </a:lnTo>
                <a:lnTo>
                  <a:pt x="2794" y="2743"/>
                </a:lnTo>
                <a:lnTo>
                  <a:pt x="2463" y="2743"/>
                </a:lnTo>
                <a:lnTo>
                  <a:pt x="2463" y="2418"/>
                </a:lnTo>
                <a:close/>
                <a:moveTo>
                  <a:pt x="2463" y="2873"/>
                </a:moveTo>
                <a:lnTo>
                  <a:pt x="2794" y="2873"/>
                </a:lnTo>
                <a:lnTo>
                  <a:pt x="2794" y="3197"/>
                </a:lnTo>
                <a:lnTo>
                  <a:pt x="2463" y="3197"/>
                </a:lnTo>
                <a:lnTo>
                  <a:pt x="2463" y="2873"/>
                </a:lnTo>
                <a:close/>
                <a:moveTo>
                  <a:pt x="2463" y="3336"/>
                </a:moveTo>
                <a:lnTo>
                  <a:pt x="2794" y="3336"/>
                </a:lnTo>
                <a:lnTo>
                  <a:pt x="2794" y="3661"/>
                </a:lnTo>
                <a:lnTo>
                  <a:pt x="2463" y="3661"/>
                </a:lnTo>
                <a:lnTo>
                  <a:pt x="2463" y="3336"/>
                </a:lnTo>
                <a:close/>
                <a:moveTo>
                  <a:pt x="1972" y="2418"/>
                </a:moveTo>
                <a:lnTo>
                  <a:pt x="2304" y="2418"/>
                </a:lnTo>
                <a:lnTo>
                  <a:pt x="2304" y="2743"/>
                </a:lnTo>
                <a:lnTo>
                  <a:pt x="1972" y="2743"/>
                </a:lnTo>
                <a:lnTo>
                  <a:pt x="1972" y="2418"/>
                </a:lnTo>
                <a:close/>
                <a:moveTo>
                  <a:pt x="1972" y="2873"/>
                </a:moveTo>
                <a:lnTo>
                  <a:pt x="2304" y="2873"/>
                </a:lnTo>
                <a:lnTo>
                  <a:pt x="2304" y="3197"/>
                </a:lnTo>
                <a:lnTo>
                  <a:pt x="1972" y="3197"/>
                </a:lnTo>
                <a:lnTo>
                  <a:pt x="1972" y="2873"/>
                </a:lnTo>
                <a:close/>
                <a:moveTo>
                  <a:pt x="1972" y="3336"/>
                </a:moveTo>
                <a:lnTo>
                  <a:pt x="2304" y="3336"/>
                </a:lnTo>
                <a:lnTo>
                  <a:pt x="2304" y="3661"/>
                </a:lnTo>
                <a:lnTo>
                  <a:pt x="1972" y="3661"/>
                </a:lnTo>
                <a:lnTo>
                  <a:pt x="1972" y="3336"/>
                </a:lnTo>
                <a:close/>
                <a:moveTo>
                  <a:pt x="1494" y="2418"/>
                </a:moveTo>
                <a:lnTo>
                  <a:pt x="1825" y="2418"/>
                </a:lnTo>
                <a:lnTo>
                  <a:pt x="1825" y="2743"/>
                </a:lnTo>
                <a:lnTo>
                  <a:pt x="1494" y="2743"/>
                </a:lnTo>
                <a:lnTo>
                  <a:pt x="1494" y="2418"/>
                </a:lnTo>
                <a:close/>
                <a:moveTo>
                  <a:pt x="1494" y="2873"/>
                </a:moveTo>
                <a:lnTo>
                  <a:pt x="1825" y="2873"/>
                </a:lnTo>
                <a:lnTo>
                  <a:pt x="1825" y="3197"/>
                </a:lnTo>
                <a:lnTo>
                  <a:pt x="1494" y="3197"/>
                </a:lnTo>
                <a:lnTo>
                  <a:pt x="1494" y="2873"/>
                </a:lnTo>
                <a:close/>
                <a:moveTo>
                  <a:pt x="1494" y="3336"/>
                </a:moveTo>
                <a:lnTo>
                  <a:pt x="1825" y="3336"/>
                </a:lnTo>
                <a:lnTo>
                  <a:pt x="1825" y="3661"/>
                </a:lnTo>
                <a:lnTo>
                  <a:pt x="1494" y="3661"/>
                </a:lnTo>
                <a:lnTo>
                  <a:pt x="1494" y="3336"/>
                </a:lnTo>
                <a:close/>
                <a:moveTo>
                  <a:pt x="1010" y="2418"/>
                </a:moveTo>
                <a:lnTo>
                  <a:pt x="1342" y="2418"/>
                </a:lnTo>
                <a:lnTo>
                  <a:pt x="1342" y="2743"/>
                </a:lnTo>
                <a:lnTo>
                  <a:pt x="1010" y="2743"/>
                </a:lnTo>
                <a:lnTo>
                  <a:pt x="1010" y="2418"/>
                </a:lnTo>
                <a:close/>
                <a:moveTo>
                  <a:pt x="1010" y="2873"/>
                </a:moveTo>
                <a:lnTo>
                  <a:pt x="1342" y="2873"/>
                </a:lnTo>
                <a:lnTo>
                  <a:pt x="1342" y="3197"/>
                </a:lnTo>
                <a:lnTo>
                  <a:pt x="1010" y="3197"/>
                </a:lnTo>
                <a:lnTo>
                  <a:pt x="1010" y="2873"/>
                </a:lnTo>
                <a:close/>
                <a:moveTo>
                  <a:pt x="1010" y="3336"/>
                </a:moveTo>
                <a:lnTo>
                  <a:pt x="1342" y="3336"/>
                </a:lnTo>
                <a:lnTo>
                  <a:pt x="1342" y="3661"/>
                </a:lnTo>
                <a:lnTo>
                  <a:pt x="1010" y="3661"/>
                </a:lnTo>
                <a:lnTo>
                  <a:pt x="1010" y="3336"/>
                </a:lnTo>
                <a:close/>
                <a:moveTo>
                  <a:pt x="520" y="2418"/>
                </a:moveTo>
                <a:lnTo>
                  <a:pt x="852" y="2418"/>
                </a:lnTo>
                <a:lnTo>
                  <a:pt x="852" y="2743"/>
                </a:lnTo>
                <a:lnTo>
                  <a:pt x="520" y="2743"/>
                </a:lnTo>
                <a:lnTo>
                  <a:pt x="520" y="2418"/>
                </a:lnTo>
                <a:close/>
                <a:moveTo>
                  <a:pt x="520" y="2873"/>
                </a:moveTo>
                <a:lnTo>
                  <a:pt x="852" y="2873"/>
                </a:lnTo>
                <a:lnTo>
                  <a:pt x="852" y="3197"/>
                </a:lnTo>
                <a:lnTo>
                  <a:pt x="520" y="3197"/>
                </a:lnTo>
                <a:lnTo>
                  <a:pt x="520" y="2873"/>
                </a:lnTo>
                <a:close/>
                <a:moveTo>
                  <a:pt x="520" y="3336"/>
                </a:moveTo>
                <a:lnTo>
                  <a:pt x="852" y="3336"/>
                </a:lnTo>
                <a:lnTo>
                  <a:pt x="852" y="3661"/>
                </a:lnTo>
                <a:lnTo>
                  <a:pt x="520" y="3661"/>
                </a:lnTo>
                <a:lnTo>
                  <a:pt x="520" y="3336"/>
                </a:lnTo>
                <a:close/>
                <a:moveTo>
                  <a:pt x="3592" y="2751"/>
                </a:moveTo>
                <a:cubicBezTo>
                  <a:pt x="3592" y="2633"/>
                  <a:pt x="3688" y="2537"/>
                  <a:pt x="3806" y="2537"/>
                </a:cubicBezTo>
                <a:cubicBezTo>
                  <a:pt x="3924" y="2537"/>
                  <a:pt x="4020" y="2633"/>
                  <a:pt x="4020" y="2751"/>
                </a:cubicBezTo>
                <a:cubicBezTo>
                  <a:pt x="4020" y="2870"/>
                  <a:pt x="3924" y="2966"/>
                  <a:pt x="3806" y="2966"/>
                </a:cubicBezTo>
                <a:cubicBezTo>
                  <a:pt x="3688" y="2966"/>
                  <a:pt x="3592" y="2870"/>
                  <a:pt x="3592" y="2751"/>
                </a:cubicBezTo>
                <a:close/>
                <a:moveTo>
                  <a:pt x="0" y="4937"/>
                </a:moveTo>
                <a:lnTo>
                  <a:pt x="234" y="4937"/>
                </a:lnTo>
                <a:lnTo>
                  <a:pt x="234" y="5273"/>
                </a:lnTo>
                <a:lnTo>
                  <a:pt x="0" y="5273"/>
                </a:lnTo>
                <a:lnTo>
                  <a:pt x="0" y="6040"/>
                </a:lnTo>
                <a:lnTo>
                  <a:pt x="4774" y="6040"/>
                </a:lnTo>
                <a:lnTo>
                  <a:pt x="4774" y="5273"/>
                </a:lnTo>
                <a:lnTo>
                  <a:pt x="4504" y="5273"/>
                </a:lnTo>
                <a:lnTo>
                  <a:pt x="4504" y="4937"/>
                </a:lnTo>
                <a:lnTo>
                  <a:pt x="4774" y="4937"/>
                </a:lnTo>
                <a:lnTo>
                  <a:pt x="4774" y="4169"/>
                </a:lnTo>
                <a:lnTo>
                  <a:pt x="0" y="4169"/>
                </a:lnTo>
                <a:lnTo>
                  <a:pt x="0" y="4937"/>
                </a:lnTo>
                <a:close/>
                <a:moveTo>
                  <a:pt x="4020" y="5716"/>
                </a:moveTo>
                <a:lnTo>
                  <a:pt x="3592" y="5716"/>
                </a:lnTo>
                <a:lnTo>
                  <a:pt x="3592" y="5518"/>
                </a:lnTo>
                <a:lnTo>
                  <a:pt x="4020" y="5518"/>
                </a:lnTo>
                <a:lnTo>
                  <a:pt x="4020" y="5716"/>
                </a:lnTo>
                <a:close/>
                <a:moveTo>
                  <a:pt x="3804" y="4477"/>
                </a:moveTo>
                <a:cubicBezTo>
                  <a:pt x="3993" y="4477"/>
                  <a:pt x="4146" y="4630"/>
                  <a:pt x="4146" y="4819"/>
                </a:cubicBezTo>
                <a:cubicBezTo>
                  <a:pt x="4146" y="5008"/>
                  <a:pt x="3993" y="5161"/>
                  <a:pt x="3804" y="5161"/>
                </a:cubicBezTo>
                <a:cubicBezTo>
                  <a:pt x="3615" y="5161"/>
                  <a:pt x="3462" y="5008"/>
                  <a:pt x="3462" y="4819"/>
                </a:cubicBezTo>
                <a:cubicBezTo>
                  <a:pt x="3463" y="4630"/>
                  <a:pt x="3615" y="4477"/>
                  <a:pt x="3804" y="4477"/>
                </a:cubicBezTo>
                <a:close/>
                <a:moveTo>
                  <a:pt x="2946" y="4483"/>
                </a:moveTo>
                <a:lnTo>
                  <a:pt x="3278" y="4483"/>
                </a:lnTo>
                <a:lnTo>
                  <a:pt x="3278" y="4808"/>
                </a:lnTo>
                <a:lnTo>
                  <a:pt x="2946" y="4808"/>
                </a:lnTo>
                <a:lnTo>
                  <a:pt x="2946" y="4483"/>
                </a:lnTo>
                <a:close/>
                <a:moveTo>
                  <a:pt x="2946" y="4938"/>
                </a:moveTo>
                <a:lnTo>
                  <a:pt x="3278" y="4938"/>
                </a:lnTo>
                <a:lnTo>
                  <a:pt x="3278" y="5262"/>
                </a:lnTo>
                <a:lnTo>
                  <a:pt x="2946" y="5262"/>
                </a:lnTo>
                <a:lnTo>
                  <a:pt x="2946" y="4938"/>
                </a:lnTo>
                <a:close/>
                <a:moveTo>
                  <a:pt x="2946" y="5401"/>
                </a:moveTo>
                <a:lnTo>
                  <a:pt x="3278" y="5401"/>
                </a:lnTo>
                <a:lnTo>
                  <a:pt x="3278" y="5726"/>
                </a:lnTo>
                <a:lnTo>
                  <a:pt x="2946" y="5726"/>
                </a:lnTo>
                <a:lnTo>
                  <a:pt x="2946" y="5401"/>
                </a:lnTo>
                <a:close/>
                <a:moveTo>
                  <a:pt x="2463" y="4483"/>
                </a:moveTo>
                <a:lnTo>
                  <a:pt x="2794" y="4483"/>
                </a:lnTo>
                <a:lnTo>
                  <a:pt x="2794" y="4808"/>
                </a:lnTo>
                <a:lnTo>
                  <a:pt x="2463" y="4808"/>
                </a:lnTo>
                <a:lnTo>
                  <a:pt x="2463" y="4483"/>
                </a:lnTo>
                <a:close/>
                <a:moveTo>
                  <a:pt x="2463" y="4938"/>
                </a:moveTo>
                <a:lnTo>
                  <a:pt x="2794" y="4938"/>
                </a:lnTo>
                <a:lnTo>
                  <a:pt x="2794" y="5262"/>
                </a:lnTo>
                <a:lnTo>
                  <a:pt x="2463" y="5262"/>
                </a:lnTo>
                <a:lnTo>
                  <a:pt x="2463" y="4938"/>
                </a:lnTo>
                <a:close/>
                <a:moveTo>
                  <a:pt x="2463" y="5401"/>
                </a:moveTo>
                <a:lnTo>
                  <a:pt x="2794" y="5401"/>
                </a:lnTo>
                <a:lnTo>
                  <a:pt x="2794" y="5726"/>
                </a:lnTo>
                <a:lnTo>
                  <a:pt x="2463" y="5726"/>
                </a:lnTo>
                <a:lnTo>
                  <a:pt x="2463" y="5401"/>
                </a:lnTo>
                <a:close/>
                <a:moveTo>
                  <a:pt x="1972" y="4483"/>
                </a:moveTo>
                <a:lnTo>
                  <a:pt x="2304" y="4483"/>
                </a:lnTo>
                <a:lnTo>
                  <a:pt x="2304" y="4808"/>
                </a:lnTo>
                <a:lnTo>
                  <a:pt x="1972" y="4808"/>
                </a:lnTo>
                <a:lnTo>
                  <a:pt x="1972" y="4483"/>
                </a:lnTo>
                <a:close/>
                <a:moveTo>
                  <a:pt x="1972" y="4938"/>
                </a:moveTo>
                <a:lnTo>
                  <a:pt x="2304" y="4938"/>
                </a:lnTo>
                <a:lnTo>
                  <a:pt x="2304" y="5262"/>
                </a:lnTo>
                <a:lnTo>
                  <a:pt x="1972" y="5262"/>
                </a:lnTo>
                <a:lnTo>
                  <a:pt x="1972" y="4938"/>
                </a:lnTo>
                <a:close/>
                <a:moveTo>
                  <a:pt x="1972" y="5401"/>
                </a:moveTo>
                <a:lnTo>
                  <a:pt x="2304" y="5401"/>
                </a:lnTo>
                <a:lnTo>
                  <a:pt x="2304" y="5726"/>
                </a:lnTo>
                <a:lnTo>
                  <a:pt x="1972" y="5726"/>
                </a:lnTo>
                <a:lnTo>
                  <a:pt x="1972" y="5401"/>
                </a:lnTo>
                <a:close/>
                <a:moveTo>
                  <a:pt x="1494" y="4483"/>
                </a:moveTo>
                <a:lnTo>
                  <a:pt x="1825" y="4483"/>
                </a:lnTo>
                <a:lnTo>
                  <a:pt x="1825" y="4808"/>
                </a:lnTo>
                <a:lnTo>
                  <a:pt x="1494" y="4808"/>
                </a:lnTo>
                <a:lnTo>
                  <a:pt x="1494" y="4483"/>
                </a:lnTo>
                <a:close/>
                <a:moveTo>
                  <a:pt x="1494" y="4938"/>
                </a:moveTo>
                <a:lnTo>
                  <a:pt x="1825" y="4938"/>
                </a:lnTo>
                <a:lnTo>
                  <a:pt x="1825" y="5262"/>
                </a:lnTo>
                <a:lnTo>
                  <a:pt x="1494" y="5262"/>
                </a:lnTo>
                <a:lnTo>
                  <a:pt x="1494" y="4938"/>
                </a:lnTo>
                <a:close/>
                <a:moveTo>
                  <a:pt x="1494" y="5401"/>
                </a:moveTo>
                <a:lnTo>
                  <a:pt x="1825" y="5401"/>
                </a:lnTo>
                <a:lnTo>
                  <a:pt x="1825" y="5726"/>
                </a:lnTo>
                <a:lnTo>
                  <a:pt x="1494" y="5726"/>
                </a:lnTo>
                <a:lnTo>
                  <a:pt x="1494" y="5401"/>
                </a:lnTo>
                <a:close/>
                <a:moveTo>
                  <a:pt x="1010" y="4483"/>
                </a:moveTo>
                <a:lnTo>
                  <a:pt x="1342" y="4483"/>
                </a:lnTo>
                <a:lnTo>
                  <a:pt x="1342" y="4808"/>
                </a:lnTo>
                <a:lnTo>
                  <a:pt x="1010" y="4808"/>
                </a:lnTo>
                <a:lnTo>
                  <a:pt x="1010" y="4483"/>
                </a:lnTo>
                <a:close/>
                <a:moveTo>
                  <a:pt x="1010" y="4938"/>
                </a:moveTo>
                <a:lnTo>
                  <a:pt x="1342" y="4938"/>
                </a:lnTo>
                <a:lnTo>
                  <a:pt x="1342" y="5262"/>
                </a:lnTo>
                <a:lnTo>
                  <a:pt x="1010" y="5262"/>
                </a:lnTo>
                <a:lnTo>
                  <a:pt x="1010" y="4938"/>
                </a:lnTo>
                <a:close/>
                <a:moveTo>
                  <a:pt x="1010" y="5401"/>
                </a:moveTo>
                <a:lnTo>
                  <a:pt x="1342" y="5401"/>
                </a:lnTo>
                <a:lnTo>
                  <a:pt x="1342" y="5726"/>
                </a:lnTo>
                <a:lnTo>
                  <a:pt x="1010" y="5726"/>
                </a:lnTo>
                <a:lnTo>
                  <a:pt x="1010" y="5401"/>
                </a:lnTo>
                <a:close/>
                <a:moveTo>
                  <a:pt x="520" y="4483"/>
                </a:moveTo>
                <a:lnTo>
                  <a:pt x="852" y="4483"/>
                </a:lnTo>
                <a:lnTo>
                  <a:pt x="852" y="4808"/>
                </a:lnTo>
                <a:lnTo>
                  <a:pt x="520" y="4808"/>
                </a:lnTo>
                <a:lnTo>
                  <a:pt x="520" y="4483"/>
                </a:lnTo>
                <a:close/>
                <a:moveTo>
                  <a:pt x="520" y="4938"/>
                </a:moveTo>
                <a:lnTo>
                  <a:pt x="852" y="4938"/>
                </a:lnTo>
                <a:lnTo>
                  <a:pt x="852" y="5262"/>
                </a:lnTo>
                <a:lnTo>
                  <a:pt x="520" y="5262"/>
                </a:lnTo>
                <a:lnTo>
                  <a:pt x="520" y="4938"/>
                </a:lnTo>
                <a:close/>
                <a:moveTo>
                  <a:pt x="520" y="5401"/>
                </a:moveTo>
                <a:lnTo>
                  <a:pt x="852" y="5401"/>
                </a:lnTo>
                <a:lnTo>
                  <a:pt x="852" y="5726"/>
                </a:lnTo>
                <a:lnTo>
                  <a:pt x="520" y="5726"/>
                </a:lnTo>
                <a:lnTo>
                  <a:pt x="520" y="5401"/>
                </a:lnTo>
                <a:close/>
                <a:moveTo>
                  <a:pt x="3592" y="4817"/>
                </a:moveTo>
                <a:cubicBezTo>
                  <a:pt x="3592" y="4698"/>
                  <a:pt x="3688" y="4603"/>
                  <a:pt x="3806" y="4603"/>
                </a:cubicBezTo>
                <a:cubicBezTo>
                  <a:pt x="3924" y="4603"/>
                  <a:pt x="4020" y="4698"/>
                  <a:pt x="4020" y="4817"/>
                </a:cubicBezTo>
                <a:cubicBezTo>
                  <a:pt x="4020" y="4935"/>
                  <a:pt x="3924" y="5031"/>
                  <a:pt x="3806" y="5031"/>
                </a:cubicBezTo>
                <a:cubicBezTo>
                  <a:pt x="3688" y="5031"/>
                  <a:pt x="3592" y="4935"/>
                  <a:pt x="3592" y="4817"/>
                </a:cubicBezTo>
                <a:close/>
              </a:path>
            </a:pathLst>
          </a:custGeom>
          <a:solidFill>
            <a:srgbClr val="00B3F2"/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3B45FCF-49DB-4C9D-AA82-D4B28C800586}"/>
              </a:ext>
            </a:extLst>
          </p:cNvPr>
          <p:cNvSpPr txBox="1"/>
          <p:nvPr/>
        </p:nvSpPr>
        <p:spPr>
          <a:xfrm>
            <a:off x="8980131" y="4289914"/>
            <a:ext cx="172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836E20-109C-48F9-801C-CA1E0247F842}"/>
              </a:ext>
            </a:extLst>
          </p:cNvPr>
          <p:cNvSpPr txBox="1"/>
          <p:nvPr/>
        </p:nvSpPr>
        <p:spPr>
          <a:xfrm>
            <a:off x="8738522" y="4659246"/>
            <a:ext cx="221254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本模板是由利兄日志工作室制作发布，全部中文排版，简单实用更多关于</a:t>
            </a:r>
            <a:r>
              <a:rPr lang="en-US" altLang="zh-CN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77E8E4B-1BD4-4575-82E7-7BA8F2EF197F}"/>
              </a:ext>
            </a:extLst>
          </p:cNvPr>
          <p:cNvSpPr txBox="1"/>
          <p:nvPr/>
        </p:nvSpPr>
        <p:spPr>
          <a:xfrm>
            <a:off x="6491838" y="4289914"/>
            <a:ext cx="172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B03F824-F5F5-46F3-855F-2B57A1F8B05B}"/>
              </a:ext>
            </a:extLst>
          </p:cNvPr>
          <p:cNvSpPr txBox="1"/>
          <p:nvPr/>
        </p:nvSpPr>
        <p:spPr>
          <a:xfrm>
            <a:off x="6250229" y="4659246"/>
            <a:ext cx="221254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本模板是由利兄日志工作室制作发布，全部中文排版，简单实用更多关于</a:t>
            </a:r>
            <a:r>
              <a:rPr lang="en-US" altLang="zh-CN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F234FB-2789-48AB-9F45-ED8EEFBDB739}"/>
              </a:ext>
            </a:extLst>
          </p:cNvPr>
          <p:cNvSpPr txBox="1"/>
          <p:nvPr/>
        </p:nvSpPr>
        <p:spPr>
          <a:xfrm>
            <a:off x="4028014" y="4289914"/>
            <a:ext cx="172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216A093-5498-4363-8D54-6ADFC71505DC}"/>
              </a:ext>
            </a:extLst>
          </p:cNvPr>
          <p:cNvSpPr txBox="1"/>
          <p:nvPr/>
        </p:nvSpPr>
        <p:spPr>
          <a:xfrm>
            <a:off x="3786405" y="4659246"/>
            <a:ext cx="221254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本模板是由利兄日志工作室制作发布，全部中文排版，简单实用更多关于</a:t>
            </a:r>
            <a:r>
              <a:rPr lang="en-US" altLang="zh-CN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46EB95C-F8DB-44D9-8BDF-A27905707651}"/>
              </a:ext>
            </a:extLst>
          </p:cNvPr>
          <p:cNvSpPr txBox="1"/>
          <p:nvPr/>
        </p:nvSpPr>
        <p:spPr>
          <a:xfrm>
            <a:off x="1508576" y="4289914"/>
            <a:ext cx="172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082B0"/>
                    </a:gs>
                    <a:gs pos="100000">
                      <a:srgbClr val="00B0F0">
                        <a:alpha val="94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C1BBA6-2973-4187-9E18-910FE7B199EF}"/>
              </a:ext>
            </a:extLst>
          </p:cNvPr>
          <p:cNvSpPr txBox="1"/>
          <p:nvPr/>
        </p:nvSpPr>
        <p:spPr>
          <a:xfrm>
            <a:off x="1266967" y="4659246"/>
            <a:ext cx="221254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本模板是由利兄日志工作室制作发布，全部中文排版，简单实用更多关于</a:t>
            </a:r>
            <a:r>
              <a:rPr lang="en-US" altLang="zh-CN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1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</a:t>
            </a:r>
            <a:endParaRPr lang="en-US" altLang="zh-CN" sz="11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491AE91-5C52-48CF-BD9A-AAC617E11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5" t="6059" r="12172" b="6984"/>
          <a:stretch/>
        </p:blipFill>
        <p:spPr>
          <a:xfrm flipH="1">
            <a:off x="0" y="0"/>
            <a:ext cx="55865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A6F19E-4942-481D-9F8E-C79CAE7DEE43}"/>
              </a:ext>
            </a:extLst>
          </p:cNvPr>
          <p:cNvSpPr/>
          <p:nvPr/>
        </p:nvSpPr>
        <p:spPr>
          <a:xfrm>
            <a:off x="6739165" y="2583453"/>
            <a:ext cx="4252685" cy="244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点击在此输入文本内容，本模板是由利兄日志工作室制作发布，全部中文排版，简单实用，更多关于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的使用技巧，可以关注利兄日志公众号。</a:t>
            </a: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是我们每天都会运用到的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office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工具，如何快速的制作高质量的</a:t>
            </a:r>
            <a:r>
              <a:rPr lang="en-US" altLang="zh-CN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PPT</a:t>
            </a:r>
            <a:r>
              <a:rPr lang="zh-CN" altLang="en-US" sz="16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是大家最想问的问题。维持我们特意制作一份高质量，多维度的模板。供大家使用。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8DDA21C-E621-49C0-972E-2C3E908853EA}"/>
              </a:ext>
            </a:extLst>
          </p:cNvPr>
          <p:cNvSpPr/>
          <p:nvPr/>
        </p:nvSpPr>
        <p:spPr>
          <a:xfrm rot="10800000" flipV="1">
            <a:off x="6846934" y="5133331"/>
            <a:ext cx="480785" cy="656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82B0"/>
              </a:gs>
              <a:gs pos="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rgbClr val="0082B0"/>
                  </a:gs>
                  <a:gs pos="0">
                    <a:srgbClr val="00B0F0"/>
                  </a:gs>
                </a:gsLst>
              </a:gra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F15140-B715-477C-9E9E-5E0A6EB21577}"/>
              </a:ext>
            </a:extLst>
          </p:cNvPr>
          <p:cNvSpPr txBox="1"/>
          <p:nvPr/>
        </p:nvSpPr>
        <p:spPr>
          <a:xfrm>
            <a:off x="6739165" y="2018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00000">
                      <a:srgbClr val="0082B0"/>
                    </a:gs>
                    <a:gs pos="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输入工作标题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43D407-87EF-41D3-B278-473122E0659F}"/>
              </a:ext>
            </a:extLst>
          </p:cNvPr>
          <p:cNvSpPr/>
          <p:nvPr/>
        </p:nvSpPr>
        <p:spPr>
          <a:xfrm>
            <a:off x="0" y="0"/>
            <a:ext cx="5586513" cy="6858000"/>
          </a:xfrm>
          <a:prstGeom prst="rect">
            <a:avLst/>
          </a:prstGeom>
          <a:gradFill>
            <a:gsLst>
              <a:gs pos="0">
                <a:srgbClr val="00B0F0">
                  <a:alpha val="77000"/>
                </a:srgbClr>
              </a:gs>
              <a:gs pos="100000">
                <a:srgbClr val="0082B0">
                  <a:alpha val="8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CEBB89-3D4B-4B4E-BD3E-E37B31663C80}"/>
              </a:ext>
            </a:extLst>
          </p:cNvPr>
          <p:cNvSpPr txBox="1"/>
          <p:nvPr/>
        </p:nvSpPr>
        <p:spPr>
          <a:xfrm>
            <a:off x="1292520" y="6016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E3B8DF8-CB4D-4A36-B5D3-E487FF460679}"/>
              </a:ext>
            </a:extLst>
          </p:cNvPr>
          <p:cNvSpPr/>
          <p:nvPr/>
        </p:nvSpPr>
        <p:spPr>
          <a:xfrm>
            <a:off x="1169162" y="822415"/>
            <a:ext cx="81666" cy="81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9A9D047-0984-4A17-96D5-92630EECC39B}"/>
              </a:ext>
            </a:extLst>
          </p:cNvPr>
          <p:cNvCxnSpPr>
            <a:cxnSpLocks/>
          </p:cNvCxnSpPr>
          <p:nvPr/>
        </p:nvCxnSpPr>
        <p:spPr>
          <a:xfrm>
            <a:off x="1210854" y="0"/>
            <a:ext cx="0" cy="8632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DCE653-D2A4-4CF5-B7E9-AEA446471B52}"/>
              </a:ext>
            </a:extLst>
          </p:cNvPr>
          <p:cNvSpPr/>
          <p:nvPr/>
        </p:nvSpPr>
        <p:spPr>
          <a:xfrm>
            <a:off x="1187136" y="840389"/>
            <a:ext cx="45719" cy="457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3680ACE-E21E-4E2A-B05E-C1FA1F84F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4219D5D-CFFA-4775-A8F7-25FDFEB0843F}"/>
              </a:ext>
            </a:extLst>
          </p:cNvPr>
          <p:cNvSpPr/>
          <p:nvPr/>
        </p:nvSpPr>
        <p:spPr>
          <a:xfrm>
            <a:off x="0" y="245662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  <a:gradFill flip="none" rotWithShape="1">
            <a:gsLst>
              <a:gs pos="100000">
                <a:srgbClr val="0082B0"/>
              </a:gs>
              <a:gs pos="0">
                <a:srgbClr val="00B0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E860763-CAB3-45DA-81EB-5A66DA4AA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17470" r="11445" b="34910"/>
          <a:stretch/>
        </p:blipFill>
        <p:spPr>
          <a:xfrm>
            <a:off x="0" y="-1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8ECC796-D01C-45D5-B67F-965E18156988}"/>
              </a:ext>
            </a:extLst>
          </p:cNvPr>
          <p:cNvSpPr/>
          <p:nvPr/>
        </p:nvSpPr>
        <p:spPr>
          <a:xfrm>
            <a:off x="0" y="0"/>
            <a:ext cx="12192000" cy="5019647"/>
          </a:xfrm>
          <a:custGeom>
            <a:avLst/>
            <a:gdLst>
              <a:gd name="connsiteX0" fmla="*/ 0 w 12192000"/>
              <a:gd name="connsiteY0" fmla="*/ 0 h 5019647"/>
              <a:gd name="connsiteX1" fmla="*/ 12192000 w 12192000"/>
              <a:gd name="connsiteY1" fmla="*/ 0 h 5019647"/>
              <a:gd name="connsiteX2" fmla="*/ 12192000 w 12192000"/>
              <a:gd name="connsiteY2" fmla="*/ 3388898 h 5019647"/>
              <a:gd name="connsiteX3" fmla="*/ 11921052 w 12192000"/>
              <a:gd name="connsiteY3" fmla="*/ 3544689 h 5019647"/>
              <a:gd name="connsiteX4" fmla="*/ 6096001 w 12192000"/>
              <a:gd name="connsiteY4" fmla="*/ 5019647 h 5019647"/>
              <a:gd name="connsiteX5" fmla="*/ 270949 w 12192000"/>
              <a:gd name="connsiteY5" fmla="*/ 3544689 h 5019647"/>
              <a:gd name="connsiteX6" fmla="*/ 0 w 12192000"/>
              <a:gd name="connsiteY6" fmla="*/ 3388898 h 501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019647">
                <a:moveTo>
                  <a:pt x="0" y="0"/>
                </a:moveTo>
                <a:lnTo>
                  <a:pt x="12192000" y="0"/>
                </a:lnTo>
                <a:lnTo>
                  <a:pt x="12192000" y="3388898"/>
                </a:lnTo>
                <a:lnTo>
                  <a:pt x="11921052" y="3544689"/>
                </a:lnTo>
                <a:cubicBezTo>
                  <a:pt x="10189479" y="4485337"/>
                  <a:pt x="8205137" y="5019647"/>
                  <a:pt x="6096001" y="5019647"/>
                </a:cubicBezTo>
                <a:cubicBezTo>
                  <a:pt x="3986864" y="5019647"/>
                  <a:pt x="2002522" y="4485337"/>
                  <a:pt x="270949" y="3544689"/>
                </a:cubicBezTo>
                <a:lnTo>
                  <a:pt x="0" y="3388898"/>
                </a:lnTo>
                <a:close/>
              </a:path>
            </a:pathLst>
          </a:custGeom>
          <a:gradFill flip="none" rotWithShape="1">
            <a:gsLst>
              <a:gs pos="100000">
                <a:srgbClr val="0082B0">
                  <a:alpha val="61000"/>
                </a:srgbClr>
              </a:gs>
              <a:gs pos="0">
                <a:srgbClr val="00B0F0">
                  <a:alpha val="7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2B7F55-D618-49D0-B86E-F37032C082FC}"/>
              </a:ext>
            </a:extLst>
          </p:cNvPr>
          <p:cNvSpPr txBox="1"/>
          <p:nvPr/>
        </p:nvSpPr>
        <p:spPr>
          <a:xfrm>
            <a:off x="3718379" y="3222007"/>
            <a:ext cx="475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560533-84A7-4149-8B73-1EA21C6AAE6E}"/>
              </a:ext>
            </a:extLst>
          </p:cNvPr>
          <p:cNvSpPr/>
          <p:nvPr/>
        </p:nvSpPr>
        <p:spPr>
          <a:xfrm>
            <a:off x="3718378" y="4053004"/>
            <a:ext cx="4755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completion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CC259D-1E44-406E-ACC2-310E1EA0B8D4}"/>
              </a:ext>
            </a:extLst>
          </p:cNvPr>
          <p:cNvSpPr txBox="1"/>
          <p:nvPr/>
        </p:nvSpPr>
        <p:spPr>
          <a:xfrm>
            <a:off x="5293534" y="990628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zh-CN" altLang="en-US" sz="1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420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1229</Words>
  <Application>Microsoft Office PowerPoint</Application>
  <PresentationFormat>宽屏</PresentationFormat>
  <Paragraphs>112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等线 Light</vt:lpstr>
      <vt:lpstr>苹方 常规</vt:lpstr>
      <vt:lpstr>微软雅黑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Owner</dc:creator>
  <cp:lastModifiedBy>Owner</cp:lastModifiedBy>
  <cp:revision>47</cp:revision>
  <dcterms:created xsi:type="dcterms:W3CDTF">2020-01-06T04:52:20Z</dcterms:created>
  <dcterms:modified xsi:type="dcterms:W3CDTF">2020-02-07T02:41:22Z</dcterms:modified>
</cp:coreProperties>
</file>